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Override1.xml" ContentType="application/vnd.openxmlformats-officedocument.themeOverride+xml"/>
  <Override PartName="/ppt/theme/themeOverride2.xml" ContentType="application/vnd.openxmlformats-officedocument.themeOverride+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theme/themeOverride3.xml" ContentType="application/vnd.openxmlformats-officedocument.themeOverride+xml"/>
  <Override PartName="/ppt/theme/themeOverride4.xml" ContentType="application/vnd.openxmlformats-officedocument.themeOverrid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3.xml" ContentType="application/vnd.openxmlformats-officedocument.theme+xml"/>
  <Override PartName="/ppt/theme/themeOverride5.xml" ContentType="application/vnd.openxmlformats-officedocument.themeOverride+xml"/>
  <Override PartName="/ppt/theme/themeOverride6.xml" ContentType="application/vnd.openxmlformats-officedocument.themeOverride+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theme/theme4.xml" ContentType="application/vnd.openxmlformats-officedocument.theme+xml"/>
  <Override PartName="/ppt/theme/themeOverride7.xml" ContentType="application/vnd.openxmlformats-officedocument.themeOverride+xml"/>
  <Override PartName="/ppt/theme/themeOverride8.xml" ContentType="application/vnd.openxmlformats-officedocument.themeOverride+xml"/>
  <Override PartName="/ppt/theme/theme5.xml" ContentType="application/vnd.openxmlformats-officedocument.theme+xml"/>
  <Override PartName="/ppt/theme/theme6.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tags/tag1.xml" ContentType="application/vnd.openxmlformats-officedocument.presentationml.tags+xml"/>
  <Override PartName="/ppt/notesSlides/notesSlide1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 id="2147483744" r:id="rId2"/>
    <p:sldMasterId id="2147483796" r:id="rId3"/>
    <p:sldMasterId id="2147483994" r:id="rId4"/>
  </p:sldMasterIdLst>
  <p:notesMasterIdLst>
    <p:notesMasterId r:id="rId16"/>
  </p:notesMasterIdLst>
  <p:handoutMasterIdLst>
    <p:handoutMasterId r:id="rId17"/>
  </p:handoutMasterIdLst>
  <p:sldIdLst>
    <p:sldId id="269" r:id="rId5"/>
    <p:sldId id="257" r:id="rId6"/>
    <p:sldId id="268" r:id="rId7"/>
    <p:sldId id="258" r:id="rId8"/>
    <p:sldId id="267" r:id="rId9"/>
    <p:sldId id="259" r:id="rId10"/>
    <p:sldId id="260" r:id="rId11"/>
    <p:sldId id="261" r:id="rId12"/>
    <p:sldId id="262" r:id="rId13"/>
    <p:sldId id="264" r:id="rId14"/>
    <p:sldId id="266" r:id="rId15"/>
  </p:sldIdLst>
  <p:sldSz cx="9144000" cy="6858000" type="screen4x3"/>
  <p:notesSz cx="6858000" cy="9144000"/>
  <p:defaultTextStyle>
    <a:defPPr>
      <a:defRPr lang="en-US"/>
    </a:defPPr>
    <a:lvl1pPr algn="l" rtl="0" fontAlgn="base">
      <a:spcBef>
        <a:spcPct val="0"/>
      </a:spcBef>
      <a:spcAft>
        <a:spcPct val="0"/>
      </a:spcAft>
      <a:defRPr kern="1200">
        <a:solidFill>
          <a:schemeClr val="tx1"/>
        </a:solidFill>
        <a:latin typeface="Arial" panose="020B0604020202020204" pitchFamily="34" charset="0"/>
        <a:ea typeface="+mn-ea"/>
        <a:cs typeface="+mn-cs"/>
      </a:defRPr>
    </a:lvl1pPr>
    <a:lvl2pPr marL="457200" algn="l" rtl="0" fontAlgn="base">
      <a:spcBef>
        <a:spcPct val="0"/>
      </a:spcBef>
      <a:spcAft>
        <a:spcPct val="0"/>
      </a:spcAft>
      <a:defRPr kern="1200">
        <a:solidFill>
          <a:schemeClr val="tx1"/>
        </a:solidFill>
        <a:latin typeface="Arial" panose="020B0604020202020204" pitchFamily="34" charset="0"/>
        <a:ea typeface="+mn-ea"/>
        <a:cs typeface="+mn-cs"/>
      </a:defRPr>
    </a:lvl2pPr>
    <a:lvl3pPr marL="914400" algn="l" rtl="0" fontAlgn="base">
      <a:spcBef>
        <a:spcPct val="0"/>
      </a:spcBef>
      <a:spcAft>
        <a:spcPct val="0"/>
      </a:spcAft>
      <a:defRPr kern="1200">
        <a:solidFill>
          <a:schemeClr val="tx1"/>
        </a:solidFill>
        <a:latin typeface="Arial" panose="020B0604020202020204" pitchFamily="34" charset="0"/>
        <a:ea typeface="+mn-ea"/>
        <a:cs typeface="+mn-cs"/>
      </a:defRPr>
    </a:lvl3pPr>
    <a:lvl4pPr marL="1371600" algn="l" rtl="0" fontAlgn="base">
      <a:spcBef>
        <a:spcPct val="0"/>
      </a:spcBef>
      <a:spcAft>
        <a:spcPct val="0"/>
      </a:spcAft>
      <a:defRPr kern="1200">
        <a:solidFill>
          <a:schemeClr val="tx1"/>
        </a:solidFill>
        <a:latin typeface="Arial" panose="020B0604020202020204" pitchFamily="34" charset="0"/>
        <a:ea typeface="+mn-ea"/>
        <a:cs typeface="+mn-cs"/>
      </a:defRPr>
    </a:lvl4pPr>
    <a:lvl5pPr marL="1828800" algn="l" rtl="0" fontAlgn="base">
      <a:spcBef>
        <a:spcPct val="0"/>
      </a:spcBef>
      <a:spcAft>
        <a:spcPct val="0"/>
      </a:spcAft>
      <a:defRPr kern="1200">
        <a:solidFill>
          <a:schemeClr val="tx1"/>
        </a:solidFill>
        <a:latin typeface="Arial" panose="020B0604020202020204" pitchFamily="34" charset="0"/>
        <a:ea typeface="+mn-ea"/>
        <a:cs typeface="+mn-cs"/>
      </a:defRPr>
    </a:lvl5pPr>
    <a:lvl6pPr marL="2286000" algn="l" defTabSz="914400" rtl="0" eaLnBrk="1" latinLnBrk="0" hangingPunct="1">
      <a:defRPr kern="1200">
        <a:solidFill>
          <a:schemeClr val="tx1"/>
        </a:solidFill>
        <a:latin typeface="Arial" panose="020B0604020202020204" pitchFamily="34" charset="0"/>
        <a:ea typeface="+mn-ea"/>
        <a:cs typeface="+mn-cs"/>
      </a:defRPr>
    </a:lvl6pPr>
    <a:lvl7pPr marL="2743200" algn="l" defTabSz="914400" rtl="0" eaLnBrk="1" latinLnBrk="0" hangingPunct="1">
      <a:defRPr kern="1200">
        <a:solidFill>
          <a:schemeClr val="tx1"/>
        </a:solidFill>
        <a:latin typeface="Arial" panose="020B0604020202020204" pitchFamily="34" charset="0"/>
        <a:ea typeface="+mn-ea"/>
        <a:cs typeface="+mn-cs"/>
      </a:defRPr>
    </a:lvl7pPr>
    <a:lvl8pPr marL="3200400" algn="l" defTabSz="914400" rtl="0" eaLnBrk="1" latinLnBrk="0" hangingPunct="1">
      <a:defRPr kern="1200">
        <a:solidFill>
          <a:schemeClr val="tx1"/>
        </a:solidFill>
        <a:latin typeface="Arial" panose="020B0604020202020204" pitchFamily="34" charset="0"/>
        <a:ea typeface="+mn-ea"/>
        <a:cs typeface="+mn-cs"/>
      </a:defRPr>
    </a:lvl8pPr>
    <a:lvl9pPr marL="3657600" algn="l" defTabSz="914400" rtl="0" eaLnBrk="1" latinLnBrk="0" hangingPunct="1">
      <a:defRPr kern="1200">
        <a:solidFill>
          <a:schemeClr val="tx1"/>
        </a:solidFill>
        <a:latin typeface="Arial" panose="020B0604020202020204" pitchFamily="34" charset="0"/>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81307" autoAdjust="0"/>
  </p:normalViewPr>
  <p:slideViewPr>
    <p:cSldViewPr showGuides="1">
      <p:cViewPr varScale="1">
        <p:scale>
          <a:sx n="72" d="100"/>
          <a:sy n="72" d="100"/>
        </p:scale>
        <p:origin x="1836" y="7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presProps" Target="presProps.xml"/><Relationship Id="rId3" Type="http://schemas.openxmlformats.org/officeDocument/2006/relationships/slideMaster" Target="slideMasters/slideMaster3.xml"/><Relationship Id="rId21" Type="http://schemas.openxmlformats.org/officeDocument/2006/relationships/tableStyles" Target="tableStyle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handoutMaster" Target="handoutMasters/handoutMaster1.xml"/><Relationship Id="rId2" Type="http://schemas.openxmlformats.org/officeDocument/2006/relationships/slideMaster" Target="slideMasters/slideMaster2.xml"/><Relationship Id="rId16" Type="http://schemas.openxmlformats.org/officeDocument/2006/relationships/notesMaster" Target="notesMasters/notesMaster1.xml"/><Relationship Id="rId2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2.xml"/><Relationship Id="rId11" Type="http://schemas.openxmlformats.org/officeDocument/2006/relationships/slide" Target="slides/slide7.xml"/><Relationship Id="rId5" Type="http://schemas.openxmlformats.org/officeDocument/2006/relationships/slide" Target="slides/slide1.xml"/><Relationship Id="rId15" Type="http://schemas.openxmlformats.org/officeDocument/2006/relationships/slide" Target="slides/slide11.xml"/><Relationship Id="rId10" Type="http://schemas.openxmlformats.org/officeDocument/2006/relationships/slide" Target="slides/slide6.xml"/><Relationship Id="rId19" Type="http://schemas.openxmlformats.org/officeDocument/2006/relationships/viewProps" Target="viewProps.xml"/><Relationship Id="rId4" Type="http://schemas.openxmlformats.org/officeDocument/2006/relationships/slideMaster" Target="slideMasters/slideMaster4.xml"/><Relationship Id="rId9" Type="http://schemas.openxmlformats.org/officeDocument/2006/relationships/slide" Target="slides/slide5.xml"/><Relationship Id="rId14" Type="http://schemas.openxmlformats.org/officeDocument/2006/relationships/slide" Target="slides/slide10.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6.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atin typeface="Arial" charset="0"/>
              </a:defRPr>
            </a:lvl1pPr>
          </a:lstStyle>
          <a:p>
            <a:pPr>
              <a:defRPr/>
            </a:pPr>
            <a:endParaRPr lang="en-US"/>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atin typeface="Arial" charset="0"/>
              </a:defRPr>
            </a:lvl1pPr>
          </a:lstStyle>
          <a:p>
            <a:pPr>
              <a:defRPr/>
            </a:pPr>
            <a:fld id="{A463B1AC-7801-47F5-A856-C6CC32145F19}" type="datetimeFigureOut">
              <a:rPr lang="en-US"/>
              <a:pPr>
                <a:defRPr/>
              </a:pPr>
              <a:t>6/25/2017</a:t>
            </a:fld>
            <a:endParaRPr lang="en-US"/>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atin typeface="Arial" charset="0"/>
              </a:defRPr>
            </a:lvl1pPr>
          </a:lstStyle>
          <a:p>
            <a:pPr>
              <a:defRPr/>
            </a:pPr>
            <a:endParaRPr lang="en-US"/>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algn="r">
              <a:defRPr sz="1200"/>
            </a:lvl1pPr>
          </a:lstStyle>
          <a:p>
            <a:fld id="{61C4B5E0-513B-41BD-A38A-F2E56E9D370F}" type="slidenum">
              <a:rPr lang="en-US" altLang="en-US"/>
              <a:pPr/>
              <a:t>‹#›</a:t>
            </a:fld>
            <a:endParaRPr lang="en-US" altLang="en-US"/>
          </a:p>
        </p:txBody>
      </p:sp>
    </p:spTree>
    <p:extLst>
      <p:ext uri="{BB962C8B-B14F-4D97-AF65-F5344CB8AC3E}">
        <p14:creationId xmlns:p14="http://schemas.microsoft.com/office/powerpoint/2010/main" val="1894215433"/>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5.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fontAlgn="auto">
              <a:spcBef>
                <a:spcPts val="0"/>
              </a:spcBef>
              <a:spcAft>
                <a:spcPts val="0"/>
              </a:spcAft>
              <a:defRPr sz="1200">
                <a:latin typeface="+mn-lt"/>
              </a:defRPr>
            </a:lvl1pPr>
          </a:lstStyle>
          <a:p>
            <a:pPr>
              <a:defRPr/>
            </a:pPr>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fontAlgn="auto">
              <a:spcBef>
                <a:spcPts val="0"/>
              </a:spcBef>
              <a:spcAft>
                <a:spcPts val="0"/>
              </a:spcAft>
              <a:defRPr sz="1200">
                <a:latin typeface="+mn-lt"/>
              </a:defRPr>
            </a:lvl1pPr>
          </a:lstStyle>
          <a:p>
            <a:pPr>
              <a:defRPr/>
            </a:pPr>
            <a:fld id="{AAB2213A-4E10-4BC0-88D1-C6BA7A6BBE28}" type="datetimeFigureOut">
              <a:rPr lang="en-US"/>
              <a:pPr>
                <a:defRPr/>
              </a:pPr>
              <a:t>6/25/2017</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pPr lvl="0"/>
            <a:endParaRPr lang="en-US" noProof="0" smtClean="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fontAlgn="auto">
              <a:spcBef>
                <a:spcPts val="0"/>
              </a:spcBef>
              <a:spcAft>
                <a:spcPts val="0"/>
              </a:spcAft>
              <a:defRPr sz="1200">
                <a:latin typeface="+mn-lt"/>
              </a:defRPr>
            </a:lvl1pPr>
          </a:lstStyle>
          <a:p>
            <a:pPr>
              <a:defRPr/>
            </a:pPr>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algn="r">
              <a:defRPr sz="1200">
                <a:latin typeface="Calibri" panose="020F0502020204030204" pitchFamily="34" charset="0"/>
              </a:defRPr>
            </a:lvl1pPr>
          </a:lstStyle>
          <a:p>
            <a:fld id="{B8B1E789-3B81-44D7-8A90-DAD018099F3D}" type="slidenum">
              <a:rPr lang="en-US" altLang="en-US"/>
              <a:pPr/>
              <a:t>‹#›</a:t>
            </a:fld>
            <a:endParaRPr lang="en-US" altLang="en-US"/>
          </a:p>
        </p:txBody>
      </p:sp>
    </p:spTree>
    <p:extLst>
      <p:ext uri="{BB962C8B-B14F-4D97-AF65-F5344CB8AC3E}">
        <p14:creationId xmlns:p14="http://schemas.microsoft.com/office/powerpoint/2010/main" val="221090268"/>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9395"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tLang="en-US" smtClean="0"/>
          </a:p>
        </p:txBody>
      </p:sp>
      <p:sp>
        <p:nvSpPr>
          <p:cNvPr id="4" name="Slide Number Placeholder 3"/>
          <p:cNvSpPr>
            <a:spLocks noGrp="1"/>
          </p:cNvSpPr>
          <p:nvPr>
            <p:ph type="sldNum" sz="quarter" idx="5"/>
          </p:nvPr>
        </p:nvSpPr>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fld id="{9DDBDA9B-9166-42EB-B97A-0444CE8A54D8}" type="slidenum">
              <a:rPr lang="en-US" altLang="en-US">
                <a:solidFill>
                  <a:srgbClr val="000000"/>
                </a:solidFill>
                <a:latin typeface="Calibri" panose="020F0502020204030204" pitchFamily="34" charset="0"/>
              </a:rPr>
              <a:pPr eaLnBrk="1" hangingPunct="1"/>
              <a:t>1</a:t>
            </a:fld>
            <a:endParaRPr lang="en-US" altLang="en-US">
              <a:solidFill>
                <a:srgbClr val="000000"/>
              </a:solidFill>
              <a:latin typeface="Calibri" panose="020F0502020204030204" pitchFamily="34" charset="0"/>
            </a:endParaRPr>
          </a:p>
        </p:txBody>
      </p:sp>
    </p:spTree>
    <p:extLst>
      <p:ext uri="{BB962C8B-B14F-4D97-AF65-F5344CB8AC3E}">
        <p14:creationId xmlns:p14="http://schemas.microsoft.com/office/powerpoint/2010/main" val="104408126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0419"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endParaRPr lang="en-US" altLang="en-US" smtClean="0"/>
          </a:p>
        </p:txBody>
      </p:sp>
      <p:sp>
        <p:nvSpPr>
          <p:cNvPr id="4" name="Slide Number Placeholder 3"/>
          <p:cNvSpPr>
            <a:spLocks noGrp="1"/>
          </p:cNvSpPr>
          <p:nvPr>
            <p:ph type="sldNum" sz="quarter" idx="5"/>
          </p:nvPr>
        </p:nvSpPr>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fld id="{30CC64B9-F088-408A-AAA5-DBC7C101D102}" type="slidenum">
              <a:rPr lang="en-US" altLang="en-US">
                <a:latin typeface="Calibri" panose="020F0502020204030204" pitchFamily="34" charset="0"/>
              </a:rPr>
              <a:pPr eaLnBrk="1" hangingPunct="1"/>
              <a:t>2</a:t>
            </a:fld>
            <a:endParaRPr lang="en-US" altLang="en-US">
              <a:latin typeface="Calibri" panose="020F0502020204030204" pitchFamily="34" charset="0"/>
            </a:endParaRPr>
          </a:p>
        </p:txBody>
      </p:sp>
    </p:spTree>
    <p:extLst>
      <p:ext uri="{BB962C8B-B14F-4D97-AF65-F5344CB8AC3E}">
        <p14:creationId xmlns:p14="http://schemas.microsoft.com/office/powerpoint/2010/main" val="14946311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2"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1443"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US" altLang="en-US" smtClean="0"/>
              <a:t>The research process should help provide an overview of the current mindset of businesses in the community.  Obviously, analysis of this mindset will depend on the type of business being targeted (retail, service, manufacturing, etc.) and the type of methodology that will be used to choose the businesses that will be surveyed.</a:t>
            </a:r>
          </a:p>
          <a:p>
            <a:endParaRPr lang="en-US" altLang="en-US" smtClean="0"/>
          </a:p>
          <a:p>
            <a:r>
              <a:rPr lang="en-US" altLang="en-US" smtClean="0"/>
              <a:t>While the general consensus for implementing a BRE visitation program is to determine the overall state of the current business environment and to influence local policy to address challenges in this environment, if appropriate, a second, but equally important, short run goal is to identify immediate challenges faced by specific businesses that could potential cause worker layoffs or even plant closures if not addressed.  In many cases, businesses volunteer information on these issues to the survey administrators because, as has been discussed earlier, the visits by the BRE team is probably one of the few times that a community or business development entity has actually listened to their concerns.</a:t>
            </a:r>
          </a:p>
          <a:p>
            <a:endParaRPr lang="en-US" altLang="en-US" smtClean="0"/>
          </a:p>
          <a:p>
            <a:r>
              <a:rPr lang="en-US" altLang="en-US" smtClean="0"/>
              <a:t>In the typical BRE parlance, these issues are called “flags.”  Red flags are those issues to which immediate attention must be devoted to stave off undesirable consequences such as layoffs or plant closures.  Yellow flag issues are just as important, but do not have to be dealt with immediately.</a:t>
            </a:r>
          </a:p>
        </p:txBody>
      </p:sp>
    </p:spTree>
    <p:extLst>
      <p:ext uri="{BB962C8B-B14F-4D97-AF65-F5344CB8AC3E}">
        <p14:creationId xmlns:p14="http://schemas.microsoft.com/office/powerpoint/2010/main" val="80609735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2467"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endParaRPr lang="en-US" altLang="en-US" smtClean="0"/>
          </a:p>
        </p:txBody>
      </p:sp>
      <p:sp>
        <p:nvSpPr>
          <p:cNvPr id="4" name="Slide Number Placeholder 3"/>
          <p:cNvSpPr>
            <a:spLocks noGrp="1"/>
          </p:cNvSpPr>
          <p:nvPr>
            <p:ph type="sldNum" sz="quarter" idx="5"/>
          </p:nvPr>
        </p:nvSpPr>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fld id="{B74197C8-9CEC-4663-9E5C-F7C57C4E9884}" type="slidenum">
              <a:rPr lang="en-US" altLang="en-US">
                <a:latin typeface="Calibri" panose="020F0502020204030204" pitchFamily="34" charset="0"/>
              </a:rPr>
              <a:pPr eaLnBrk="1" hangingPunct="1"/>
              <a:t>4</a:t>
            </a:fld>
            <a:endParaRPr lang="en-US" altLang="en-US">
              <a:latin typeface="Calibri" panose="020F0502020204030204" pitchFamily="34" charset="0"/>
            </a:endParaRPr>
          </a:p>
        </p:txBody>
      </p:sp>
    </p:spTree>
    <p:extLst>
      <p:ext uri="{BB962C8B-B14F-4D97-AF65-F5344CB8AC3E}">
        <p14:creationId xmlns:p14="http://schemas.microsoft.com/office/powerpoint/2010/main" val="291839619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3491"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US" altLang="en-US" smtClean="0"/>
              <a:t>Once the survey instruments are completed and returned to the BRE core team, they should be reviewed quickly by the core team or a subset of that team in order to identify any of these flag issues that should be addressed.  Ideally, this group should consist of local business leaders, university economic development faculty, local economic developers, lay citizens and state economic development agency personnel.</a:t>
            </a:r>
          </a:p>
          <a:p>
            <a:endParaRPr lang="en-US" altLang="en-US" smtClean="0"/>
          </a:p>
          <a:p>
            <a:r>
              <a:rPr lang="en-US" altLang="en-US" smtClean="0"/>
              <a:t>The questions contained in the survey instrument should allow for this slide’s questions to be answered.  However, you must remember that the composition of your team and the partners that the team builds relationships with will determine the success of identifying and dealing with flag issues.</a:t>
            </a:r>
          </a:p>
        </p:txBody>
      </p:sp>
    </p:spTree>
    <p:extLst>
      <p:ext uri="{BB962C8B-B14F-4D97-AF65-F5344CB8AC3E}">
        <p14:creationId xmlns:p14="http://schemas.microsoft.com/office/powerpoint/2010/main" val="386437991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4"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4515"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endParaRPr lang="en-US" altLang="en-US" smtClean="0"/>
          </a:p>
        </p:txBody>
      </p:sp>
      <p:sp>
        <p:nvSpPr>
          <p:cNvPr id="4" name="Slide Number Placeholder 3"/>
          <p:cNvSpPr>
            <a:spLocks noGrp="1"/>
          </p:cNvSpPr>
          <p:nvPr>
            <p:ph type="sldNum" sz="quarter" idx="5"/>
          </p:nvPr>
        </p:nvSpPr>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fld id="{9C5CBB1E-9096-4D77-A6C7-480361639D5A}" type="slidenum">
              <a:rPr lang="en-US" altLang="en-US">
                <a:latin typeface="Calibri" panose="020F0502020204030204" pitchFamily="34" charset="0"/>
              </a:rPr>
              <a:pPr eaLnBrk="1" hangingPunct="1"/>
              <a:t>6</a:t>
            </a:fld>
            <a:endParaRPr lang="en-US" altLang="en-US">
              <a:latin typeface="Calibri" panose="020F0502020204030204" pitchFamily="34" charset="0"/>
            </a:endParaRPr>
          </a:p>
        </p:txBody>
      </p:sp>
    </p:spTree>
    <p:extLst>
      <p:ext uri="{BB962C8B-B14F-4D97-AF65-F5344CB8AC3E}">
        <p14:creationId xmlns:p14="http://schemas.microsoft.com/office/powerpoint/2010/main" val="374699960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8"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5539"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endParaRPr lang="en-US" altLang="en-US" smtClean="0"/>
          </a:p>
        </p:txBody>
      </p:sp>
      <p:sp>
        <p:nvSpPr>
          <p:cNvPr id="4" name="Slide Number Placeholder 3"/>
          <p:cNvSpPr>
            <a:spLocks noGrp="1"/>
          </p:cNvSpPr>
          <p:nvPr>
            <p:ph type="sldNum" sz="quarter" idx="5"/>
          </p:nvPr>
        </p:nvSpPr>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fld id="{FE9BE3EB-641C-4021-8B5A-5899F993AEAA}" type="slidenum">
              <a:rPr lang="en-US" altLang="en-US">
                <a:latin typeface="Calibri" panose="020F0502020204030204" pitchFamily="34" charset="0"/>
              </a:rPr>
              <a:pPr eaLnBrk="1" hangingPunct="1"/>
              <a:t>7</a:t>
            </a:fld>
            <a:endParaRPr lang="en-US" altLang="en-US">
              <a:latin typeface="Calibri" panose="020F0502020204030204" pitchFamily="34" charset="0"/>
            </a:endParaRPr>
          </a:p>
        </p:txBody>
      </p:sp>
    </p:spTree>
    <p:extLst>
      <p:ext uri="{BB962C8B-B14F-4D97-AF65-F5344CB8AC3E}">
        <p14:creationId xmlns:p14="http://schemas.microsoft.com/office/powerpoint/2010/main" val="186585606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2"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6563"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endParaRPr lang="en-US" altLang="en-US" smtClean="0"/>
          </a:p>
        </p:txBody>
      </p:sp>
      <p:sp>
        <p:nvSpPr>
          <p:cNvPr id="4" name="Slide Number Placeholder 3"/>
          <p:cNvSpPr>
            <a:spLocks noGrp="1"/>
          </p:cNvSpPr>
          <p:nvPr>
            <p:ph type="sldNum" sz="quarter" idx="5"/>
          </p:nvPr>
        </p:nvSpPr>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fld id="{5A7C287F-B4FB-4F98-9B19-C91E834DA36F}" type="slidenum">
              <a:rPr lang="en-US" altLang="en-US">
                <a:latin typeface="Calibri" panose="020F0502020204030204" pitchFamily="34" charset="0"/>
              </a:rPr>
              <a:pPr eaLnBrk="1" hangingPunct="1"/>
              <a:t>8</a:t>
            </a:fld>
            <a:endParaRPr lang="en-US" altLang="en-US">
              <a:latin typeface="Calibri" panose="020F0502020204030204" pitchFamily="34" charset="0"/>
            </a:endParaRPr>
          </a:p>
        </p:txBody>
      </p:sp>
    </p:spTree>
    <p:extLst>
      <p:ext uri="{BB962C8B-B14F-4D97-AF65-F5344CB8AC3E}">
        <p14:creationId xmlns:p14="http://schemas.microsoft.com/office/powerpoint/2010/main" val="334847992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6"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7587"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endParaRPr lang="en-US" altLang="en-US" smtClean="0"/>
          </a:p>
        </p:txBody>
      </p:sp>
      <p:sp>
        <p:nvSpPr>
          <p:cNvPr id="4" name="Slide Number Placeholder 3"/>
          <p:cNvSpPr>
            <a:spLocks noGrp="1"/>
          </p:cNvSpPr>
          <p:nvPr>
            <p:ph type="sldNum" sz="quarter" idx="5"/>
          </p:nvPr>
        </p:nvSpPr>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fld id="{DD4A6D02-A923-4C21-B420-A4E9B5395E9D}" type="slidenum">
              <a:rPr lang="en-US" altLang="en-US">
                <a:latin typeface="Calibri" panose="020F0502020204030204" pitchFamily="34" charset="0"/>
              </a:rPr>
              <a:pPr eaLnBrk="1" hangingPunct="1"/>
              <a:t>9</a:t>
            </a:fld>
            <a:endParaRPr lang="en-US" altLang="en-US">
              <a:latin typeface="Calibri" panose="020F0502020204030204" pitchFamily="34" charset="0"/>
            </a:endParaRPr>
          </a:p>
        </p:txBody>
      </p:sp>
    </p:spTree>
    <p:extLst>
      <p:ext uri="{BB962C8B-B14F-4D97-AF65-F5344CB8AC3E}">
        <p14:creationId xmlns:p14="http://schemas.microsoft.com/office/powerpoint/2010/main" val="226667729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10"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8611"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endParaRPr lang="en-US" altLang="en-US" smtClean="0"/>
          </a:p>
        </p:txBody>
      </p:sp>
      <p:sp>
        <p:nvSpPr>
          <p:cNvPr id="4" name="Slide Number Placeholder 3"/>
          <p:cNvSpPr>
            <a:spLocks noGrp="1"/>
          </p:cNvSpPr>
          <p:nvPr>
            <p:ph type="sldNum" sz="quarter" idx="5"/>
          </p:nvPr>
        </p:nvSpPr>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fld id="{D74EC836-0BC7-4EAB-A618-24F38ECE848C}" type="slidenum">
              <a:rPr lang="en-US" altLang="en-US">
                <a:latin typeface="Calibri" panose="020F0502020204030204" pitchFamily="34" charset="0"/>
              </a:rPr>
              <a:pPr eaLnBrk="1" hangingPunct="1"/>
              <a:t>10</a:t>
            </a:fld>
            <a:endParaRPr lang="en-US" altLang="en-US">
              <a:latin typeface="Calibri" panose="020F0502020204030204" pitchFamily="34" charset="0"/>
            </a:endParaRPr>
          </a:p>
        </p:txBody>
      </p:sp>
    </p:spTree>
    <p:extLst>
      <p:ext uri="{BB962C8B-B14F-4D97-AF65-F5344CB8AC3E}">
        <p14:creationId xmlns:p14="http://schemas.microsoft.com/office/powerpoint/2010/main" val="336668464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4"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9635"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n-US" altLang="en-US" smtClean="0"/>
              <a:t>Trained and certified instructors by BREI or the Cooperative Extension System are allowed to  remix, tweak, and build upon this work non-commercially, as long as they credit the North Dakota State University Extension Service and they must license their new creations under the identical terms.  This work can be downloaded and redistributed, but  all new work based on this work must carry the same license, so any derivatives will also be non-commercial in nature.</a:t>
            </a:r>
          </a:p>
          <a:p>
            <a:endParaRPr lang="en-US" altLang="en-US" smtClean="0"/>
          </a:p>
        </p:txBody>
      </p:sp>
      <p:sp>
        <p:nvSpPr>
          <p:cNvPr id="4" name="Slide Number Placeholder 3"/>
          <p:cNvSpPr>
            <a:spLocks noGrp="1"/>
          </p:cNvSpPr>
          <p:nvPr>
            <p:ph type="sldNum" sz="quarter" idx="5"/>
          </p:nvPr>
        </p:nvSpPr>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fld id="{81A6ACE6-8655-434A-8C16-A9BFFB5B3FDC}" type="slidenum">
              <a:rPr lang="en-US" altLang="en-US">
                <a:latin typeface="Calibri" panose="020F0502020204030204" pitchFamily="34" charset="0"/>
              </a:rPr>
              <a:pPr eaLnBrk="1" hangingPunct="1"/>
              <a:t>11</a:t>
            </a:fld>
            <a:endParaRPr lang="en-US" altLang="en-US">
              <a:latin typeface="Calibri" panose="020F0502020204030204" pitchFamily="34" charset="0"/>
            </a:endParaRPr>
          </a:p>
        </p:txBody>
      </p:sp>
    </p:spTree>
    <p:extLst>
      <p:ext uri="{BB962C8B-B14F-4D97-AF65-F5344CB8AC3E}">
        <p14:creationId xmlns:p14="http://schemas.microsoft.com/office/powerpoint/2010/main" val="256426318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hemeOverride" Target="../theme/themeOverride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hemeOverride" Target="../theme/themeOverride2.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2" Type="http://schemas.openxmlformats.org/officeDocument/2006/relationships/slideMaster" Target="../slideMasters/slideMaster2.xml"/><Relationship Id="rId1" Type="http://schemas.openxmlformats.org/officeDocument/2006/relationships/themeOverride" Target="../theme/themeOverride3.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2" Type="http://schemas.openxmlformats.org/officeDocument/2006/relationships/slideMaster" Target="../slideMasters/slideMaster2.xml"/><Relationship Id="rId1" Type="http://schemas.openxmlformats.org/officeDocument/2006/relationships/themeOverride" Target="../theme/themeOverride4.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2" Type="http://schemas.openxmlformats.org/officeDocument/2006/relationships/slideMaster" Target="../slideMasters/slideMaster3.xml"/><Relationship Id="rId1" Type="http://schemas.openxmlformats.org/officeDocument/2006/relationships/themeOverride" Target="../theme/themeOverride5.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2" Type="http://schemas.openxmlformats.org/officeDocument/2006/relationships/slideMaster" Target="../slideMasters/slideMaster3.xml"/><Relationship Id="rId1" Type="http://schemas.openxmlformats.org/officeDocument/2006/relationships/themeOverride" Target="../theme/themeOverride6.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6.xml.rels><?xml version="1.0" encoding="UTF-8" standalone="yes"?>
<Relationships xmlns="http://schemas.openxmlformats.org/package/2006/relationships"><Relationship Id="rId2" Type="http://schemas.openxmlformats.org/officeDocument/2006/relationships/slideMaster" Target="../slideMasters/slideMaster4.xml"/><Relationship Id="rId1" Type="http://schemas.openxmlformats.org/officeDocument/2006/relationships/themeOverride" Target="../theme/themeOverride7.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2" Type="http://schemas.openxmlformats.org/officeDocument/2006/relationships/slideMaster" Target="../slideMasters/slideMaster4.xml"/><Relationship Id="rId1" Type="http://schemas.openxmlformats.org/officeDocument/2006/relationships/themeOverride" Target="../theme/themeOverride8.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Rectangle 3"/>
          <p:cNvSpPr/>
          <p:nvPr/>
        </p:nvSpPr>
        <p:spPr>
          <a:xfrm>
            <a:off x="904875" y="3648075"/>
            <a:ext cx="7315200" cy="1279525"/>
          </a:xfrm>
          <a:prstGeom prst="rect">
            <a:avLst/>
          </a:prstGeom>
          <a:noFill/>
          <a:ln w="6350" cap="rnd" cmpd="sng" algn="ctr">
            <a:solidFill>
              <a:schemeClr val="accent1"/>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5" name="Rectangle 4"/>
          <p:cNvSpPr/>
          <p:nvPr/>
        </p:nvSpPr>
        <p:spPr>
          <a:xfrm>
            <a:off x="914400" y="5048250"/>
            <a:ext cx="7315200" cy="685800"/>
          </a:xfrm>
          <a:prstGeom prst="rect">
            <a:avLst/>
          </a:prstGeom>
          <a:noFill/>
          <a:ln w="6350" cap="rnd" cmpd="sng" algn="ctr">
            <a:solidFill>
              <a:schemeClr val="accent2"/>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6" name="Rectangle 5"/>
          <p:cNvSpPr/>
          <p:nvPr/>
        </p:nvSpPr>
        <p:spPr>
          <a:xfrm>
            <a:off x="904875" y="3648075"/>
            <a:ext cx="228600" cy="1279525"/>
          </a:xfrm>
          <a:prstGeom prst="rect">
            <a:avLst/>
          </a:prstGeom>
          <a:solidFill>
            <a:schemeClr val="accent1"/>
          </a:solidFill>
          <a:ln w="635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7" name="Rectangle 6"/>
          <p:cNvSpPr/>
          <p:nvPr/>
        </p:nvSpPr>
        <p:spPr>
          <a:xfrm>
            <a:off x="914400" y="5048250"/>
            <a:ext cx="228600" cy="685800"/>
          </a:xfrm>
          <a:prstGeom prst="rect">
            <a:avLst/>
          </a:prstGeom>
          <a:solidFill>
            <a:schemeClr val="accent2"/>
          </a:solidFill>
          <a:ln w="635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8" name="Title 7"/>
          <p:cNvSpPr>
            <a:spLocks noGrp="1"/>
          </p:cNvSpPr>
          <p:nvPr>
            <p:ph type="ctrTitle"/>
          </p:nvPr>
        </p:nvSpPr>
        <p:spPr>
          <a:xfrm>
            <a:off x="1219200" y="3886200"/>
            <a:ext cx="6858000" cy="990600"/>
          </a:xfrm>
        </p:spPr>
        <p:txBody>
          <a:bodyPr anchor="t"/>
          <a:lstStyle>
            <a:lvl1pPr algn="r">
              <a:defRPr sz="3200">
                <a:solidFill>
                  <a:schemeClr val="tx1"/>
                </a:solidFill>
              </a:defRPr>
            </a:lvl1pPr>
          </a:lstStyle>
          <a:p>
            <a:r>
              <a:rPr lang="en-US" smtClean="0"/>
              <a:t>Click to edit Master title style</a:t>
            </a:r>
            <a:endParaRPr lang="en-US"/>
          </a:p>
        </p:txBody>
      </p:sp>
      <p:sp>
        <p:nvSpPr>
          <p:cNvPr id="9" name="Subtitle 8"/>
          <p:cNvSpPr>
            <a:spLocks noGrp="1"/>
          </p:cNvSpPr>
          <p:nvPr>
            <p:ph type="subTitle" idx="1"/>
          </p:nvPr>
        </p:nvSpPr>
        <p:spPr>
          <a:xfrm>
            <a:off x="1219200" y="5124450"/>
            <a:ext cx="6858000" cy="533400"/>
          </a:xfrm>
        </p:spPr>
        <p:txBody>
          <a:bodyPr/>
          <a:lstStyle>
            <a:lvl1pPr marL="0" indent="0" algn="r">
              <a:buNone/>
              <a:defRPr sz="2000">
                <a:solidFill>
                  <a:schemeClr val="tx2"/>
                </a:solidFill>
                <a:latin typeface="+mj-lt"/>
                <a:ea typeface="+mj-ea"/>
                <a:cs typeface="+mj-cs"/>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lang="en-US" smtClean="0"/>
              <a:t>Click to edit Master subtitle style</a:t>
            </a:r>
            <a:endParaRPr lang="en-US"/>
          </a:p>
        </p:txBody>
      </p:sp>
      <p:sp>
        <p:nvSpPr>
          <p:cNvPr id="10" name="Date Placeholder 27"/>
          <p:cNvSpPr>
            <a:spLocks noGrp="1"/>
          </p:cNvSpPr>
          <p:nvPr>
            <p:ph type="dt" sz="half" idx="10"/>
          </p:nvPr>
        </p:nvSpPr>
        <p:spPr>
          <a:xfrm>
            <a:off x="6400800" y="6354763"/>
            <a:ext cx="2286000" cy="366712"/>
          </a:xfrm>
        </p:spPr>
        <p:txBody>
          <a:bodyPr/>
          <a:lstStyle>
            <a:lvl1pPr>
              <a:defRPr sz="1400"/>
            </a:lvl1pPr>
          </a:lstStyle>
          <a:p>
            <a:pPr>
              <a:defRPr/>
            </a:pPr>
            <a:fld id="{88C9CC32-3437-4F85-ACE7-2845EEED15F8}" type="datetimeFigureOut">
              <a:rPr lang="en-US"/>
              <a:pPr>
                <a:defRPr/>
              </a:pPr>
              <a:t>6/25/2017</a:t>
            </a:fld>
            <a:endParaRPr lang="en-US"/>
          </a:p>
        </p:txBody>
      </p:sp>
      <p:sp>
        <p:nvSpPr>
          <p:cNvPr id="11" name="Footer Placeholder 16"/>
          <p:cNvSpPr>
            <a:spLocks noGrp="1"/>
          </p:cNvSpPr>
          <p:nvPr>
            <p:ph type="ftr" sz="quarter" idx="11"/>
          </p:nvPr>
        </p:nvSpPr>
        <p:spPr>
          <a:xfrm>
            <a:off x="2898775" y="6354763"/>
            <a:ext cx="3475038" cy="366712"/>
          </a:xfrm>
        </p:spPr>
        <p:txBody>
          <a:bodyPr/>
          <a:lstStyle>
            <a:lvl1pPr>
              <a:defRPr/>
            </a:lvl1pPr>
          </a:lstStyle>
          <a:p>
            <a:pPr>
              <a:defRPr/>
            </a:pPr>
            <a:endParaRPr lang="en-US"/>
          </a:p>
        </p:txBody>
      </p:sp>
      <p:sp>
        <p:nvSpPr>
          <p:cNvPr id="12" name="Slide Number Placeholder 28"/>
          <p:cNvSpPr>
            <a:spLocks noGrp="1"/>
          </p:cNvSpPr>
          <p:nvPr>
            <p:ph type="sldNum" sz="quarter" idx="12"/>
          </p:nvPr>
        </p:nvSpPr>
        <p:spPr>
          <a:xfrm>
            <a:off x="1216025" y="6354763"/>
            <a:ext cx="1219200" cy="366712"/>
          </a:xfrm>
        </p:spPr>
        <p:txBody>
          <a:bodyPr/>
          <a:lstStyle>
            <a:lvl1pPr>
              <a:defRPr/>
            </a:lvl1pPr>
          </a:lstStyle>
          <a:p>
            <a:fld id="{CD9831CE-690B-4DC4-BDA3-5E7579A750A3}" type="slidenum">
              <a:rPr lang="en-US" altLang="en-US"/>
              <a:pPr/>
              <a:t>‹#›</a:t>
            </a:fld>
            <a:endParaRPr lang="en-US" altLang="en-US"/>
          </a:p>
        </p:txBody>
      </p:sp>
    </p:spTree>
    <p:extLst>
      <p:ext uri="{BB962C8B-B14F-4D97-AF65-F5344CB8AC3E}">
        <p14:creationId xmlns:p14="http://schemas.microsoft.com/office/powerpoint/2010/main" val="382716440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8" name="Content Placeholder 7"/>
          <p:cNvSpPr>
            <a:spLocks noGrp="1"/>
          </p:cNvSpPr>
          <p:nvPr>
            <p:ph sz="quarter" idx="1"/>
          </p:nvPr>
        </p:nvSpPr>
        <p:spPr>
          <a:xfrm>
            <a:off x="457200" y="1219200"/>
            <a:ext cx="8229600" cy="493776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13"/>
          <p:cNvSpPr>
            <a:spLocks noGrp="1"/>
          </p:cNvSpPr>
          <p:nvPr>
            <p:ph type="dt" sz="half" idx="10"/>
          </p:nvPr>
        </p:nvSpPr>
        <p:spPr/>
        <p:txBody>
          <a:bodyPr/>
          <a:lstStyle>
            <a:lvl1pPr>
              <a:defRPr/>
            </a:lvl1pPr>
          </a:lstStyle>
          <a:p>
            <a:pPr>
              <a:defRPr/>
            </a:pPr>
            <a:fld id="{31099E47-03C4-4224-A9F1-2D25A1B3B20E}" type="datetimeFigureOut">
              <a:rPr lang="en-US"/>
              <a:pPr>
                <a:defRPr/>
              </a:pPr>
              <a:t>6/25/2017</a:t>
            </a:fld>
            <a:endParaRPr lang="en-US"/>
          </a:p>
        </p:txBody>
      </p:sp>
      <p:sp>
        <p:nvSpPr>
          <p:cNvPr id="5" name="Footer Placeholder 2"/>
          <p:cNvSpPr>
            <a:spLocks noGrp="1"/>
          </p:cNvSpPr>
          <p:nvPr>
            <p:ph type="ftr" sz="quarter" idx="11"/>
          </p:nvPr>
        </p:nvSpPr>
        <p:spPr/>
        <p:txBody>
          <a:bodyPr/>
          <a:lstStyle>
            <a:lvl1pPr>
              <a:defRPr/>
            </a:lvl1pPr>
          </a:lstStyle>
          <a:p>
            <a:pPr>
              <a:defRPr/>
            </a:pPr>
            <a:endParaRPr lang="en-US"/>
          </a:p>
        </p:txBody>
      </p:sp>
      <p:sp>
        <p:nvSpPr>
          <p:cNvPr id="6" name="Slide Number Placeholder 22"/>
          <p:cNvSpPr>
            <a:spLocks noGrp="1"/>
          </p:cNvSpPr>
          <p:nvPr>
            <p:ph type="sldNum" sz="quarter" idx="12"/>
          </p:nvPr>
        </p:nvSpPr>
        <p:spPr/>
        <p:txBody>
          <a:bodyPr/>
          <a:lstStyle>
            <a:lvl1pPr>
              <a:defRPr/>
            </a:lvl1pPr>
          </a:lstStyle>
          <a:p>
            <a:fld id="{0FC778D7-9B93-493A-BF06-7E19D79202B3}" type="slidenum">
              <a:rPr lang="en-US" altLang="en-US"/>
              <a:pPr/>
              <a:t>‹#›</a:t>
            </a:fld>
            <a:endParaRPr lang="en-US" altLang="en-US"/>
          </a:p>
        </p:txBody>
      </p:sp>
    </p:spTree>
    <p:extLst>
      <p:ext uri="{BB962C8B-B14F-4D97-AF65-F5344CB8AC3E}">
        <p14:creationId xmlns:p14="http://schemas.microsoft.com/office/powerpoint/2010/main" val="11600014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Pr>
        <a:solidFill>
          <a:schemeClr val="bg2"/>
        </a:solidFill>
        <a:effectLst/>
      </p:bgPr>
    </p:bg>
    <p:spTree>
      <p:nvGrpSpPr>
        <p:cNvPr id="1" name=""/>
        <p:cNvGrpSpPr/>
        <p:nvPr/>
      </p:nvGrpSpPr>
      <p:grpSpPr>
        <a:xfrm>
          <a:off x="0" y="0"/>
          <a:ext cx="0" cy="0"/>
          <a:chOff x="0" y="0"/>
          <a:chExt cx="0" cy="0"/>
        </a:xfrm>
      </p:grpSpPr>
      <p:sp>
        <p:nvSpPr>
          <p:cNvPr id="4" name="Rectangle 3"/>
          <p:cNvSpPr/>
          <p:nvPr/>
        </p:nvSpPr>
        <p:spPr>
          <a:xfrm>
            <a:off x="914400" y="2819400"/>
            <a:ext cx="7315200" cy="1279525"/>
          </a:xfrm>
          <a:prstGeom prst="rect">
            <a:avLst/>
          </a:prstGeom>
          <a:noFill/>
          <a:ln w="6350" cap="rnd" cmpd="sng" algn="ctr">
            <a:solidFill>
              <a:schemeClr val="accent1"/>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5" name="Rectangle 4"/>
          <p:cNvSpPr/>
          <p:nvPr/>
        </p:nvSpPr>
        <p:spPr>
          <a:xfrm>
            <a:off x="914400" y="2819400"/>
            <a:ext cx="228600" cy="1279525"/>
          </a:xfrm>
          <a:prstGeom prst="rect">
            <a:avLst/>
          </a:prstGeom>
          <a:solidFill>
            <a:schemeClr val="accent1"/>
          </a:solidFill>
          <a:ln w="635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2" name="Title 1"/>
          <p:cNvSpPr>
            <a:spLocks noGrp="1"/>
          </p:cNvSpPr>
          <p:nvPr>
            <p:ph type="title"/>
          </p:nvPr>
        </p:nvSpPr>
        <p:spPr>
          <a:xfrm>
            <a:off x="1219200" y="2971800"/>
            <a:ext cx="6858000" cy="1066800"/>
          </a:xfrm>
        </p:spPr>
        <p:txBody>
          <a:bodyPr anchor="t"/>
          <a:lstStyle>
            <a:lvl1pPr algn="r">
              <a:buNone/>
              <a:defRPr sz="3200" b="0" cap="none" baseline="0"/>
            </a:lvl1pPr>
          </a:lstStyle>
          <a:p>
            <a:r>
              <a:rPr lang="en-US" smtClean="0"/>
              <a:t>Click to edit Master title style</a:t>
            </a:r>
            <a:endParaRPr lang="en-US"/>
          </a:p>
        </p:txBody>
      </p:sp>
      <p:sp>
        <p:nvSpPr>
          <p:cNvPr id="3" name="Text Placeholder 2"/>
          <p:cNvSpPr>
            <a:spLocks noGrp="1"/>
          </p:cNvSpPr>
          <p:nvPr>
            <p:ph type="body" idx="1"/>
          </p:nvPr>
        </p:nvSpPr>
        <p:spPr>
          <a:xfrm>
            <a:off x="1295400" y="4267200"/>
            <a:ext cx="6781800" cy="1143000"/>
          </a:xfrm>
        </p:spPr>
        <p:txBody>
          <a:bodyPr/>
          <a:lstStyle>
            <a:lvl1pPr marL="0" indent="0" algn="r">
              <a:buNone/>
              <a:defRPr sz="2000">
                <a:solidFill>
                  <a:schemeClr val="tx1">
                    <a:tint val="75000"/>
                  </a:schemeClr>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a:r>
              <a:rPr lang="en-US" smtClean="0"/>
              <a:t>Click to edit Master text styles</a:t>
            </a:r>
          </a:p>
        </p:txBody>
      </p:sp>
      <p:sp>
        <p:nvSpPr>
          <p:cNvPr id="6" name="Date Placeholder 3"/>
          <p:cNvSpPr>
            <a:spLocks noGrp="1"/>
          </p:cNvSpPr>
          <p:nvPr>
            <p:ph type="dt" sz="half" idx="10"/>
          </p:nvPr>
        </p:nvSpPr>
        <p:spPr>
          <a:xfrm>
            <a:off x="6400800" y="6354763"/>
            <a:ext cx="2286000" cy="366712"/>
          </a:xfrm>
        </p:spPr>
        <p:txBody>
          <a:bodyPr/>
          <a:lstStyle>
            <a:lvl1pPr>
              <a:defRPr/>
            </a:lvl1pPr>
          </a:lstStyle>
          <a:p>
            <a:pPr>
              <a:defRPr/>
            </a:pPr>
            <a:fld id="{718D918D-5E3D-4609-B920-1720FB610830}" type="datetimeFigureOut">
              <a:rPr lang="en-US"/>
              <a:pPr>
                <a:defRPr/>
              </a:pPr>
              <a:t>6/25/2017</a:t>
            </a:fld>
            <a:endParaRPr lang="en-US"/>
          </a:p>
        </p:txBody>
      </p:sp>
      <p:sp>
        <p:nvSpPr>
          <p:cNvPr id="7" name="Footer Placeholder 4"/>
          <p:cNvSpPr>
            <a:spLocks noGrp="1"/>
          </p:cNvSpPr>
          <p:nvPr>
            <p:ph type="ftr" sz="quarter" idx="11"/>
          </p:nvPr>
        </p:nvSpPr>
        <p:spPr>
          <a:xfrm>
            <a:off x="2898775" y="6354763"/>
            <a:ext cx="3475038" cy="366712"/>
          </a:xfrm>
        </p:spPr>
        <p:txBody>
          <a:bodyPr/>
          <a:lstStyle>
            <a:lvl1pPr>
              <a:defRPr/>
            </a:lvl1pPr>
          </a:lstStyle>
          <a:p>
            <a:pPr>
              <a:defRPr/>
            </a:pPr>
            <a:endParaRPr lang="en-US"/>
          </a:p>
        </p:txBody>
      </p:sp>
      <p:sp>
        <p:nvSpPr>
          <p:cNvPr id="8" name="Slide Number Placeholder 5"/>
          <p:cNvSpPr>
            <a:spLocks noGrp="1"/>
          </p:cNvSpPr>
          <p:nvPr>
            <p:ph type="sldNum" sz="quarter" idx="12"/>
          </p:nvPr>
        </p:nvSpPr>
        <p:spPr>
          <a:xfrm>
            <a:off x="1069975" y="6354763"/>
            <a:ext cx="1520825" cy="366712"/>
          </a:xfrm>
        </p:spPr>
        <p:txBody>
          <a:bodyPr/>
          <a:lstStyle>
            <a:lvl1pPr>
              <a:defRPr/>
            </a:lvl1pPr>
          </a:lstStyle>
          <a:p>
            <a:fld id="{ED5C5699-C3B8-47D2-AE8C-152897113C1D}" type="slidenum">
              <a:rPr lang="en-US" altLang="en-US"/>
              <a:pPr/>
              <a:t>‹#›</a:t>
            </a:fld>
            <a:endParaRPr lang="en-US" altLang="en-US"/>
          </a:p>
        </p:txBody>
      </p:sp>
    </p:spTree>
    <p:extLst>
      <p:ext uri="{BB962C8B-B14F-4D97-AF65-F5344CB8AC3E}">
        <p14:creationId xmlns:p14="http://schemas.microsoft.com/office/powerpoint/2010/main" val="2834947007"/>
      </p:ext>
    </p:extLst>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
            <a:ext cx="8229600" cy="914400"/>
          </a:xfrm>
        </p:spPr>
        <p:txBody>
          <a:bodyPr/>
          <a:lstStyle/>
          <a:p>
            <a:r>
              <a:rPr lang="en-US" smtClean="0"/>
              <a:t>Click to edit Master title style</a:t>
            </a:r>
            <a:endParaRPr lang="en-US"/>
          </a:p>
        </p:txBody>
      </p:sp>
      <p:sp>
        <p:nvSpPr>
          <p:cNvPr id="9" name="Content Placeholder 8"/>
          <p:cNvSpPr>
            <a:spLocks noGrp="1"/>
          </p:cNvSpPr>
          <p:nvPr>
            <p:ph sz="quarter" idx="1"/>
          </p:nvPr>
        </p:nvSpPr>
        <p:spPr>
          <a:xfrm>
            <a:off x="457200" y="1219200"/>
            <a:ext cx="4041648" cy="493776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11" name="Content Placeholder 10"/>
          <p:cNvSpPr>
            <a:spLocks noGrp="1"/>
          </p:cNvSpPr>
          <p:nvPr>
            <p:ph sz="quarter" idx="2"/>
          </p:nvPr>
        </p:nvSpPr>
        <p:spPr>
          <a:xfrm>
            <a:off x="4632198" y="1216152"/>
            <a:ext cx="4041648" cy="493776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13"/>
          <p:cNvSpPr>
            <a:spLocks noGrp="1"/>
          </p:cNvSpPr>
          <p:nvPr>
            <p:ph type="dt" sz="half" idx="10"/>
          </p:nvPr>
        </p:nvSpPr>
        <p:spPr/>
        <p:txBody>
          <a:bodyPr/>
          <a:lstStyle>
            <a:lvl1pPr>
              <a:defRPr/>
            </a:lvl1pPr>
          </a:lstStyle>
          <a:p>
            <a:pPr>
              <a:defRPr/>
            </a:pPr>
            <a:fld id="{8444A01F-19CE-4B2F-B7AA-632E17F72233}" type="datetimeFigureOut">
              <a:rPr lang="en-US"/>
              <a:pPr>
                <a:defRPr/>
              </a:pPr>
              <a:t>6/25/2017</a:t>
            </a:fld>
            <a:endParaRPr lang="en-US"/>
          </a:p>
        </p:txBody>
      </p:sp>
      <p:sp>
        <p:nvSpPr>
          <p:cNvPr id="6" name="Footer Placeholder 2"/>
          <p:cNvSpPr>
            <a:spLocks noGrp="1"/>
          </p:cNvSpPr>
          <p:nvPr>
            <p:ph type="ftr" sz="quarter" idx="11"/>
          </p:nvPr>
        </p:nvSpPr>
        <p:spPr/>
        <p:txBody>
          <a:bodyPr/>
          <a:lstStyle>
            <a:lvl1pPr>
              <a:defRPr/>
            </a:lvl1pPr>
          </a:lstStyle>
          <a:p>
            <a:pPr>
              <a:defRPr/>
            </a:pPr>
            <a:endParaRPr lang="en-US"/>
          </a:p>
        </p:txBody>
      </p:sp>
      <p:sp>
        <p:nvSpPr>
          <p:cNvPr id="7" name="Slide Number Placeholder 22"/>
          <p:cNvSpPr>
            <a:spLocks noGrp="1"/>
          </p:cNvSpPr>
          <p:nvPr>
            <p:ph type="sldNum" sz="quarter" idx="12"/>
          </p:nvPr>
        </p:nvSpPr>
        <p:spPr/>
        <p:txBody>
          <a:bodyPr/>
          <a:lstStyle>
            <a:lvl1pPr>
              <a:defRPr/>
            </a:lvl1pPr>
          </a:lstStyle>
          <a:p>
            <a:fld id="{4D65CEA1-D7DC-45F2-A09C-FD04D464827A}" type="slidenum">
              <a:rPr lang="en-US" altLang="en-US"/>
              <a:pPr/>
              <a:t>‹#›</a:t>
            </a:fld>
            <a:endParaRPr lang="en-US" altLang="en-US"/>
          </a:p>
        </p:txBody>
      </p:sp>
    </p:spTree>
    <p:extLst>
      <p:ext uri="{BB962C8B-B14F-4D97-AF65-F5344CB8AC3E}">
        <p14:creationId xmlns:p14="http://schemas.microsoft.com/office/powerpoint/2010/main" val="374469464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
            <a:ext cx="8229600" cy="914400"/>
          </a:xfrm>
        </p:spPr>
        <p:txBody>
          <a:bodyPr anchor="ct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285875"/>
            <a:ext cx="4040188" cy="685800"/>
          </a:xfrm>
          <a:noFill/>
          <a:ln>
            <a:noFill/>
          </a:ln>
        </p:spPr>
        <p:txBody>
          <a:bodyPr anchor="b">
            <a:noAutofit/>
          </a:bodyPr>
          <a:lstStyle>
            <a:lvl1pPr marL="0" indent="0">
              <a:buNone/>
              <a:defRPr sz="2400" b="1">
                <a:solidFill>
                  <a:schemeClr val="accent2"/>
                </a:solidFill>
              </a:defRPr>
            </a:lvl1pPr>
            <a:lvl2pPr>
              <a:buNone/>
              <a:defRPr sz="2000" b="1"/>
            </a:lvl2pPr>
            <a:lvl3pPr>
              <a:buNone/>
              <a:defRPr sz="1800" b="1"/>
            </a:lvl3pPr>
            <a:lvl4pPr>
              <a:buNone/>
              <a:defRPr sz="1600" b="1"/>
            </a:lvl4pPr>
            <a:lvl5pPr>
              <a:buNone/>
              <a:defRPr sz="1600" b="1"/>
            </a:lvl5pPr>
          </a:lstStyle>
          <a:p>
            <a:pPr lvl="0"/>
            <a:r>
              <a:rPr lang="en-US" smtClean="0"/>
              <a:t>Click to edit Master text styles</a:t>
            </a:r>
          </a:p>
        </p:txBody>
      </p:sp>
      <p:sp>
        <p:nvSpPr>
          <p:cNvPr id="4" name="Text Placeholder 3"/>
          <p:cNvSpPr>
            <a:spLocks noGrp="1"/>
          </p:cNvSpPr>
          <p:nvPr>
            <p:ph type="body" sz="half" idx="3"/>
          </p:nvPr>
        </p:nvSpPr>
        <p:spPr>
          <a:xfrm>
            <a:off x="4648200" y="1295400"/>
            <a:ext cx="4041775" cy="685800"/>
          </a:xfrm>
          <a:noFill/>
          <a:ln>
            <a:noFill/>
          </a:ln>
        </p:spPr>
        <p:txBody>
          <a:bodyPr anchor="b"/>
          <a:lstStyle>
            <a:lvl1pPr marL="0" indent="0">
              <a:buNone/>
              <a:defRPr sz="2400" b="1">
                <a:solidFill>
                  <a:schemeClr val="accent2"/>
                </a:solidFill>
              </a:defRPr>
            </a:lvl1pPr>
            <a:lvl2pPr>
              <a:buNone/>
              <a:defRPr sz="2000" b="1"/>
            </a:lvl2pPr>
            <a:lvl3pPr>
              <a:buNone/>
              <a:defRPr sz="1800" b="1"/>
            </a:lvl3pPr>
            <a:lvl4pPr>
              <a:buNone/>
              <a:defRPr sz="1600" b="1"/>
            </a:lvl4pPr>
            <a:lvl5pPr>
              <a:buNone/>
              <a:defRPr sz="1600" b="1"/>
            </a:lvl5pPr>
          </a:lstStyle>
          <a:p>
            <a:pPr lvl="0"/>
            <a:r>
              <a:rPr lang="en-US" smtClean="0"/>
              <a:t>Click to edit Master text styles</a:t>
            </a:r>
          </a:p>
        </p:txBody>
      </p:sp>
      <p:sp>
        <p:nvSpPr>
          <p:cNvPr id="11" name="Content Placeholder 10"/>
          <p:cNvSpPr>
            <a:spLocks noGrp="1"/>
          </p:cNvSpPr>
          <p:nvPr>
            <p:ph sz="quarter" idx="2"/>
          </p:nvPr>
        </p:nvSpPr>
        <p:spPr>
          <a:xfrm>
            <a:off x="457200" y="2133600"/>
            <a:ext cx="4038600" cy="40386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13" name="Content Placeholder 12"/>
          <p:cNvSpPr>
            <a:spLocks noGrp="1"/>
          </p:cNvSpPr>
          <p:nvPr>
            <p:ph sz="quarter" idx="4"/>
          </p:nvPr>
        </p:nvSpPr>
        <p:spPr>
          <a:xfrm>
            <a:off x="4648200" y="2133600"/>
            <a:ext cx="4038600" cy="40386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13"/>
          <p:cNvSpPr>
            <a:spLocks noGrp="1"/>
          </p:cNvSpPr>
          <p:nvPr>
            <p:ph type="dt" sz="half" idx="10"/>
          </p:nvPr>
        </p:nvSpPr>
        <p:spPr/>
        <p:txBody>
          <a:bodyPr/>
          <a:lstStyle>
            <a:lvl1pPr>
              <a:defRPr/>
            </a:lvl1pPr>
          </a:lstStyle>
          <a:p>
            <a:pPr>
              <a:defRPr/>
            </a:pPr>
            <a:fld id="{FC6C988E-DD4F-4A6F-96E7-1B1A0FB7B5AB}" type="datetimeFigureOut">
              <a:rPr lang="en-US"/>
              <a:pPr>
                <a:defRPr/>
              </a:pPr>
              <a:t>6/25/2017</a:t>
            </a:fld>
            <a:endParaRPr lang="en-US"/>
          </a:p>
        </p:txBody>
      </p:sp>
      <p:sp>
        <p:nvSpPr>
          <p:cNvPr id="8" name="Footer Placeholder 2"/>
          <p:cNvSpPr>
            <a:spLocks noGrp="1"/>
          </p:cNvSpPr>
          <p:nvPr>
            <p:ph type="ftr" sz="quarter" idx="11"/>
          </p:nvPr>
        </p:nvSpPr>
        <p:spPr/>
        <p:txBody>
          <a:bodyPr/>
          <a:lstStyle>
            <a:lvl1pPr>
              <a:defRPr/>
            </a:lvl1pPr>
          </a:lstStyle>
          <a:p>
            <a:pPr>
              <a:defRPr/>
            </a:pPr>
            <a:endParaRPr lang="en-US"/>
          </a:p>
        </p:txBody>
      </p:sp>
      <p:sp>
        <p:nvSpPr>
          <p:cNvPr id="9" name="Slide Number Placeholder 22"/>
          <p:cNvSpPr>
            <a:spLocks noGrp="1"/>
          </p:cNvSpPr>
          <p:nvPr>
            <p:ph type="sldNum" sz="quarter" idx="12"/>
          </p:nvPr>
        </p:nvSpPr>
        <p:spPr/>
        <p:txBody>
          <a:bodyPr/>
          <a:lstStyle>
            <a:lvl1pPr>
              <a:defRPr/>
            </a:lvl1pPr>
          </a:lstStyle>
          <a:p>
            <a:fld id="{F616CE99-95B7-4479-BD7D-D93FCAA3905E}" type="slidenum">
              <a:rPr lang="en-US" altLang="en-US"/>
              <a:pPr/>
              <a:t>‹#›</a:t>
            </a:fld>
            <a:endParaRPr lang="en-US" altLang="en-US"/>
          </a:p>
        </p:txBody>
      </p:sp>
    </p:spTree>
    <p:extLst>
      <p:ext uri="{BB962C8B-B14F-4D97-AF65-F5344CB8AC3E}">
        <p14:creationId xmlns:p14="http://schemas.microsoft.com/office/powerpoint/2010/main" val="237774001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3" name="Isosceles Triangle 2"/>
          <p:cNvSpPr>
            <a:spLocks noChangeAspect="1"/>
          </p:cNvSpPr>
          <p:nvPr/>
        </p:nvSpPr>
        <p:spPr>
          <a:xfrm rot="5400000">
            <a:off x="419100" y="6467475"/>
            <a:ext cx="190500" cy="120650"/>
          </a:xfrm>
          <a:prstGeom prst="triangle">
            <a:avLst>
              <a:gd name="adj" fmla="val 50000"/>
            </a:avLst>
          </a:prstGeom>
          <a:solidFill>
            <a:schemeClr val="accent2"/>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2" name="Title 1"/>
          <p:cNvSpPr>
            <a:spLocks noGrp="1"/>
          </p:cNvSpPr>
          <p:nvPr>
            <p:ph type="title"/>
          </p:nvPr>
        </p:nvSpPr>
        <p:spPr>
          <a:xfrm>
            <a:off x="457200" y="228600"/>
            <a:ext cx="8229600" cy="914400"/>
          </a:xfrm>
        </p:spPr>
        <p:txBody>
          <a:bodyPr/>
          <a:lstStyle/>
          <a:p>
            <a:r>
              <a:rPr lang="en-US" smtClean="0"/>
              <a:t>Click to edit Master title style</a:t>
            </a:r>
            <a:endParaRPr lang="en-US"/>
          </a:p>
        </p:txBody>
      </p:sp>
      <p:sp>
        <p:nvSpPr>
          <p:cNvPr id="4" name="Date Placeholder 2"/>
          <p:cNvSpPr>
            <a:spLocks noGrp="1"/>
          </p:cNvSpPr>
          <p:nvPr>
            <p:ph type="dt" sz="half" idx="10"/>
          </p:nvPr>
        </p:nvSpPr>
        <p:spPr/>
        <p:txBody>
          <a:bodyPr/>
          <a:lstStyle>
            <a:lvl1pPr>
              <a:defRPr/>
            </a:lvl1pPr>
          </a:lstStyle>
          <a:p>
            <a:pPr>
              <a:defRPr/>
            </a:pPr>
            <a:fld id="{F7176697-5134-4155-A03F-B4F6D33D6ACA}" type="datetimeFigureOut">
              <a:rPr lang="en-US"/>
              <a:pPr>
                <a:defRPr/>
              </a:pPr>
              <a:t>6/25/2017</a:t>
            </a:fld>
            <a:endParaRPr lang="en-US"/>
          </a:p>
        </p:txBody>
      </p:sp>
      <p:sp>
        <p:nvSpPr>
          <p:cNvPr id="5" name="Footer Placeholder 3"/>
          <p:cNvSpPr>
            <a:spLocks noGrp="1"/>
          </p:cNvSpPr>
          <p:nvPr>
            <p:ph type="ftr" sz="quarter" idx="11"/>
          </p:nvPr>
        </p:nvSpPr>
        <p:spPr/>
        <p:txBody>
          <a:bodyPr/>
          <a:lstStyle>
            <a:lvl1pPr>
              <a:defRPr/>
            </a:lvl1pPr>
          </a:lstStyle>
          <a:p>
            <a:pPr>
              <a:defRPr/>
            </a:pPr>
            <a:endParaRPr lang="en-US"/>
          </a:p>
        </p:txBody>
      </p:sp>
      <p:sp>
        <p:nvSpPr>
          <p:cNvPr id="6" name="Slide Number Placeholder 4"/>
          <p:cNvSpPr>
            <a:spLocks noGrp="1"/>
          </p:cNvSpPr>
          <p:nvPr>
            <p:ph type="sldNum" sz="quarter" idx="12"/>
          </p:nvPr>
        </p:nvSpPr>
        <p:spPr/>
        <p:txBody>
          <a:bodyPr/>
          <a:lstStyle>
            <a:lvl1pPr>
              <a:defRPr/>
            </a:lvl1pPr>
          </a:lstStyle>
          <a:p>
            <a:fld id="{929CED67-7396-4398-9902-EC959B7DD2FF}" type="slidenum">
              <a:rPr lang="en-US" altLang="en-US"/>
              <a:pPr/>
              <a:t>‹#›</a:t>
            </a:fld>
            <a:endParaRPr lang="en-US" altLang="en-US"/>
          </a:p>
        </p:txBody>
      </p:sp>
    </p:spTree>
    <p:extLst>
      <p:ext uri="{BB962C8B-B14F-4D97-AF65-F5344CB8AC3E}">
        <p14:creationId xmlns:p14="http://schemas.microsoft.com/office/powerpoint/2010/main" val="113255271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Straight Connector 10"/>
          <p:cNvSpPr>
            <a:spLocks noChangeShapeType="1"/>
          </p:cNvSpPr>
          <p:nvPr/>
        </p:nvSpPr>
        <p:spPr bwMode="auto">
          <a:xfrm>
            <a:off x="457200" y="6353175"/>
            <a:ext cx="8229600" cy="0"/>
          </a:xfrm>
          <a:prstGeom prst="line">
            <a:avLst/>
          </a:prstGeom>
          <a:noFill/>
          <a:ln w="9525" algn="ctr">
            <a:solidFill>
              <a:schemeClr val="accent2"/>
            </a:solidFill>
            <a:prstDash val="dash"/>
            <a:round/>
            <a:headEnd/>
            <a:tailEnd/>
          </a:ln>
          <a:extLst>
            <a:ext uri="{909E8E84-426E-40DD-AFC4-6F175D3DCCD1}">
              <a14:hiddenFill xmlns:a14="http://schemas.microsoft.com/office/drawing/2010/main">
                <a:noFill/>
              </a14:hiddenFill>
            </a:ext>
          </a:extLst>
        </p:spPr>
        <p:txBody>
          <a:bodyPr/>
          <a:lstStyle/>
          <a:p>
            <a:endParaRPr lang="en-US"/>
          </a:p>
        </p:txBody>
      </p:sp>
      <p:sp>
        <p:nvSpPr>
          <p:cNvPr id="3" name="Isosceles Triangle 2"/>
          <p:cNvSpPr>
            <a:spLocks noChangeAspect="1"/>
          </p:cNvSpPr>
          <p:nvPr/>
        </p:nvSpPr>
        <p:spPr>
          <a:xfrm rot="5400000">
            <a:off x="419100" y="6467475"/>
            <a:ext cx="190500" cy="120650"/>
          </a:xfrm>
          <a:prstGeom prst="triangle">
            <a:avLst>
              <a:gd name="adj" fmla="val 50000"/>
            </a:avLst>
          </a:prstGeom>
          <a:solidFill>
            <a:schemeClr val="accent2"/>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4" name="Date Placeholder 1"/>
          <p:cNvSpPr>
            <a:spLocks noGrp="1"/>
          </p:cNvSpPr>
          <p:nvPr>
            <p:ph type="dt" sz="half" idx="10"/>
          </p:nvPr>
        </p:nvSpPr>
        <p:spPr/>
        <p:txBody>
          <a:bodyPr/>
          <a:lstStyle>
            <a:lvl1pPr>
              <a:defRPr/>
            </a:lvl1pPr>
          </a:lstStyle>
          <a:p>
            <a:pPr>
              <a:defRPr/>
            </a:pPr>
            <a:fld id="{64D24659-9249-4683-B657-703DEDBCF41F}" type="datetimeFigureOut">
              <a:rPr lang="en-US"/>
              <a:pPr>
                <a:defRPr/>
              </a:pPr>
              <a:t>6/25/2017</a:t>
            </a:fld>
            <a:endParaRPr lang="en-US"/>
          </a:p>
        </p:txBody>
      </p:sp>
      <p:sp>
        <p:nvSpPr>
          <p:cNvPr id="5" name="Footer Placeholder 2"/>
          <p:cNvSpPr>
            <a:spLocks noGrp="1"/>
          </p:cNvSpPr>
          <p:nvPr>
            <p:ph type="ftr" sz="quarter" idx="11"/>
          </p:nvPr>
        </p:nvSpPr>
        <p:spPr/>
        <p:txBody>
          <a:bodyPr/>
          <a:lstStyle>
            <a:lvl1pPr>
              <a:defRPr/>
            </a:lvl1pPr>
          </a:lstStyle>
          <a:p>
            <a:pPr>
              <a:defRPr/>
            </a:pPr>
            <a:endParaRPr lang="en-US"/>
          </a:p>
        </p:txBody>
      </p:sp>
      <p:sp>
        <p:nvSpPr>
          <p:cNvPr id="6" name="Slide Number Placeholder 3"/>
          <p:cNvSpPr>
            <a:spLocks noGrp="1"/>
          </p:cNvSpPr>
          <p:nvPr>
            <p:ph type="sldNum" sz="quarter" idx="12"/>
          </p:nvPr>
        </p:nvSpPr>
        <p:spPr/>
        <p:txBody>
          <a:bodyPr/>
          <a:lstStyle>
            <a:lvl1pPr>
              <a:defRPr/>
            </a:lvl1pPr>
          </a:lstStyle>
          <a:p>
            <a:fld id="{707FB4AB-5679-4DB3-924C-19DFC5AA86ED}" type="slidenum">
              <a:rPr lang="en-US" altLang="en-US"/>
              <a:pPr/>
              <a:t>‹#›</a:t>
            </a:fld>
            <a:endParaRPr lang="en-US" altLang="en-US"/>
          </a:p>
        </p:txBody>
      </p:sp>
    </p:spTree>
    <p:extLst>
      <p:ext uri="{BB962C8B-B14F-4D97-AF65-F5344CB8AC3E}">
        <p14:creationId xmlns:p14="http://schemas.microsoft.com/office/powerpoint/2010/main" val="303710143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5" name="Straight Connector 10"/>
          <p:cNvSpPr>
            <a:spLocks noChangeShapeType="1"/>
          </p:cNvSpPr>
          <p:nvPr/>
        </p:nvSpPr>
        <p:spPr bwMode="auto">
          <a:xfrm>
            <a:off x="457200" y="6353175"/>
            <a:ext cx="8229600" cy="0"/>
          </a:xfrm>
          <a:prstGeom prst="line">
            <a:avLst/>
          </a:prstGeom>
          <a:noFill/>
          <a:ln w="9525" algn="ctr">
            <a:solidFill>
              <a:schemeClr val="accent2"/>
            </a:solidFill>
            <a:prstDash val="dash"/>
            <a:round/>
            <a:headEnd/>
            <a:tailEnd/>
          </a:ln>
          <a:extLst>
            <a:ext uri="{909E8E84-426E-40DD-AFC4-6F175D3DCCD1}">
              <a14:hiddenFill xmlns:a14="http://schemas.microsoft.com/office/drawing/2010/main">
                <a:noFill/>
              </a14:hiddenFill>
            </a:ext>
          </a:extLst>
        </p:spPr>
        <p:txBody>
          <a:bodyPr/>
          <a:lstStyle/>
          <a:p>
            <a:endParaRPr lang="en-US"/>
          </a:p>
        </p:txBody>
      </p:sp>
      <p:sp>
        <p:nvSpPr>
          <p:cNvPr id="6" name="Straight Connector 11"/>
          <p:cNvSpPr>
            <a:spLocks noChangeShapeType="1"/>
          </p:cNvSpPr>
          <p:nvPr/>
        </p:nvSpPr>
        <p:spPr bwMode="auto">
          <a:xfrm rot="5400000">
            <a:off x="3160712" y="3324226"/>
            <a:ext cx="6035675" cy="0"/>
          </a:xfrm>
          <a:prstGeom prst="line">
            <a:avLst/>
          </a:prstGeom>
          <a:noFill/>
          <a:ln w="9525" algn="ctr">
            <a:solidFill>
              <a:schemeClr val="accent2"/>
            </a:solidFill>
            <a:prstDash val="dash"/>
            <a:round/>
            <a:headEnd/>
            <a:tailEnd/>
          </a:ln>
          <a:extLst>
            <a:ext uri="{909E8E84-426E-40DD-AFC4-6F175D3DCCD1}">
              <a14:hiddenFill xmlns:a14="http://schemas.microsoft.com/office/drawing/2010/main">
                <a:noFill/>
              </a14:hiddenFill>
            </a:ext>
          </a:extLst>
        </p:spPr>
        <p:txBody>
          <a:bodyPr/>
          <a:lstStyle/>
          <a:p>
            <a:endParaRPr lang="en-US"/>
          </a:p>
        </p:txBody>
      </p:sp>
      <p:sp>
        <p:nvSpPr>
          <p:cNvPr id="7" name="Isosceles Triangle 6"/>
          <p:cNvSpPr>
            <a:spLocks noChangeAspect="1"/>
          </p:cNvSpPr>
          <p:nvPr/>
        </p:nvSpPr>
        <p:spPr>
          <a:xfrm rot="5400000">
            <a:off x="419100" y="6467475"/>
            <a:ext cx="190500" cy="120650"/>
          </a:xfrm>
          <a:prstGeom prst="triangle">
            <a:avLst>
              <a:gd name="adj" fmla="val 50000"/>
            </a:avLst>
          </a:prstGeom>
          <a:solidFill>
            <a:schemeClr val="accent2"/>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2" name="Title 1"/>
          <p:cNvSpPr>
            <a:spLocks noGrp="1"/>
          </p:cNvSpPr>
          <p:nvPr>
            <p:ph type="title"/>
          </p:nvPr>
        </p:nvSpPr>
        <p:spPr>
          <a:xfrm>
            <a:off x="6324600" y="304800"/>
            <a:ext cx="2514600" cy="838200"/>
          </a:xfrm>
        </p:spPr>
        <p:txBody>
          <a:bodyPr>
            <a:noAutofit/>
          </a:bodyPr>
          <a:lstStyle>
            <a:lvl1pPr algn="l">
              <a:buNone/>
              <a:defRPr sz="2000" b="1">
                <a:solidFill>
                  <a:schemeClr val="tx2"/>
                </a:solidFill>
                <a:latin typeface="+mn-lt"/>
                <a:ea typeface="+mn-ea"/>
                <a:cs typeface="+mn-cs"/>
              </a:defRPr>
            </a:lvl1pPr>
          </a:lstStyle>
          <a:p>
            <a:r>
              <a:rPr lang="en-US" smtClean="0"/>
              <a:t>Click to edit Master title style</a:t>
            </a:r>
            <a:endParaRPr lang="en-US"/>
          </a:p>
        </p:txBody>
      </p:sp>
      <p:sp>
        <p:nvSpPr>
          <p:cNvPr id="3" name="Text Placeholder 2"/>
          <p:cNvSpPr>
            <a:spLocks noGrp="1"/>
          </p:cNvSpPr>
          <p:nvPr>
            <p:ph type="body" idx="2"/>
          </p:nvPr>
        </p:nvSpPr>
        <p:spPr>
          <a:xfrm>
            <a:off x="6324600" y="1219200"/>
            <a:ext cx="2514600" cy="4843463"/>
          </a:xfrm>
        </p:spPr>
        <p:txBody>
          <a:bodyPr/>
          <a:lstStyle>
            <a:lvl1pPr marL="0" indent="0">
              <a:lnSpc>
                <a:spcPts val="2200"/>
              </a:lnSpc>
              <a:spcAft>
                <a:spcPts val="1000"/>
              </a:spcAft>
              <a:buNone/>
              <a:defRPr sz="1600">
                <a:solidFill>
                  <a:schemeClr val="tx2"/>
                </a:solidFill>
              </a:defRPr>
            </a:lvl1pPr>
            <a:lvl2pPr>
              <a:buNone/>
              <a:defRPr sz="1200"/>
            </a:lvl2pPr>
            <a:lvl3pPr>
              <a:buNone/>
              <a:defRPr sz="1000"/>
            </a:lvl3pPr>
            <a:lvl4pPr>
              <a:buNone/>
              <a:defRPr sz="900"/>
            </a:lvl4pPr>
            <a:lvl5pPr>
              <a:buNone/>
              <a:defRPr sz="900"/>
            </a:lvl5pPr>
          </a:lstStyle>
          <a:p>
            <a:pPr lvl="0"/>
            <a:r>
              <a:rPr lang="en-US" smtClean="0"/>
              <a:t>Click to edit Master text styles</a:t>
            </a:r>
          </a:p>
        </p:txBody>
      </p:sp>
      <p:sp>
        <p:nvSpPr>
          <p:cNvPr id="12" name="Content Placeholder 11"/>
          <p:cNvSpPr>
            <a:spLocks noGrp="1"/>
          </p:cNvSpPr>
          <p:nvPr>
            <p:ph sz="quarter" idx="1"/>
          </p:nvPr>
        </p:nvSpPr>
        <p:spPr>
          <a:xfrm>
            <a:off x="304800" y="304800"/>
            <a:ext cx="5715000" cy="57150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8" name="Date Placeholder 4"/>
          <p:cNvSpPr>
            <a:spLocks noGrp="1"/>
          </p:cNvSpPr>
          <p:nvPr>
            <p:ph type="dt" sz="half" idx="10"/>
          </p:nvPr>
        </p:nvSpPr>
        <p:spPr/>
        <p:txBody>
          <a:bodyPr/>
          <a:lstStyle>
            <a:lvl1pPr>
              <a:defRPr/>
            </a:lvl1pPr>
          </a:lstStyle>
          <a:p>
            <a:pPr>
              <a:defRPr/>
            </a:pPr>
            <a:fld id="{510363CC-C0C7-403E-9B9C-45A3398C79E0}" type="datetimeFigureOut">
              <a:rPr lang="en-US"/>
              <a:pPr>
                <a:defRPr/>
              </a:pPr>
              <a:t>6/25/2017</a:t>
            </a:fld>
            <a:endParaRPr lang="en-US"/>
          </a:p>
        </p:txBody>
      </p:sp>
      <p:sp>
        <p:nvSpPr>
          <p:cNvPr id="9" name="Footer Placeholder 5"/>
          <p:cNvSpPr>
            <a:spLocks noGrp="1"/>
          </p:cNvSpPr>
          <p:nvPr>
            <p:ph type="ftr" sz="quarter" idx="11"/>
          </p:nvPr>
        </p:nvSpPr>
        <p:spPr/>
        <p:txBody>
          <a:bodyPr/>
          <a:lstStyle>
            <a:lvl1pPr>
              <a:defRPr/>
            </a:lvl1pPr>
          </a:lstStyle>
          <a:p>
            <a:pPr>
              <a:defRPr/>
            </a:pPr>
            <a:endParaRPr lang="en-US"/>
          </a:p>
        </p:txBody>
      </p:sp>
      <p:sp>
        <p:nvSpPr>
          <p:cNvPr id="10" name="Slide Number Placeholder 6"/>
          <p:cNvSpPr>
            <a:spLocks noGrp="1"/>
          </p:cNvSpPr>
          <p:nvPr>
            <p:ph type="sldNum" sz="quarter" idx="12"/>
          </p:nvPr>
        </p:nvSpPr>
        <p:spPr/>
        <p:txBody>
          <a:bodyPr/>
          <a:lstStyle>
            <a:lvl1pPr>
              <a:defRPr/>
            </a:lvl1pPr>
          </a:lstStyle>
          <a:p>
            <a:fld id="{40749E2E-5F38-4924-AF31-314C8A813C8B}" type="slidenum">
              <a:rPr lang="en-US" altLang="en-US"/>
              <a:pPr/>
              <a:t>‹#›</a:t>
            </a:fld>
            <a:endParaRPr lang="en-US" altLang="en-US"/>
          </a:p>
        </p:txBody>
      </p:sp>
    </p:spTree>
    <p:extLst>
      <p:ext uri="{BB962C8B-B14F-4D97-AF65-F5344CB8AC3E}">
        <p14:creationId xmlns:p14="http://schemas.microsoft.com/office/powerpoint/2010/main" val="200918246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bg>
      <p:bgPr>
        <a:solidFill>
          <a:schemeClr val="bg2"/>
        </a:solidFill>
        <a:effectLst/>
      </p:bgPr>
    </p:bg>
    <p:spTree>
      <p:nvGrpSpPr>
        <p:cNvPr id="1" name=""/>
        <p:cNvGrpSpPr/>
        <p:nvPr/>
      </p:nvGrpSpPr>
      <p:grpSpPr>
        <a:xfrm>
          <a:off x="0" y="0"/>
          <a:ext cx="0" cy="0"/>
          <a:chOff x="0" y="0"/>
          <a:chExt cx="0" cy="0"/>
        </a:xfrm>
      </p:grpSpPr>
      <p:sp>
        <p:nvSpPr>
          <p:cNvPr id="5" name="Straight Connector 10"/>
          <p:cNvSpPr>
            <a:spLocks noChangeShapeType="1"/>
          </p:cNvSpPr>
          <p:nvPr/>
        </p:nvSpPr>
        <p:spPr bwMode="auto">
          <a:xfrm>
            <a:off x="457200" y="6353175"/>
            <a:ext cx="8229600" cy="0"/>
          </a:xfrm>
          <a:prstGeom prst="line">
            <a:avLst/>
          </a:prstGeom>
          <a:noFill/>
          <a:ln w="9525" algn="ctr">
            <a:solidFill>
              <a:schemeClr val="accent2"/>
            </a:solidFill>
            <a:prstDash val="dash"/>
            <a:round/>
            <a:headEnd/>
            <a:tailEnd/>
          </a:ln>
          <a:extLst>
            <a:ext uri="{909E8E84-426E-40DD-AFC4-6F175D3DCCD1}">
              <a14:hiddenFill xmlns:a14="http://schemas.microsoft.com/office/drawing/2010/main">
                <a:noFill/>
              </a14:hiddenFill>
            </a:ext>
          </a:extLst>
        </p:spPr>
        <p:txBody>
          <a:bodyPr/>
          <a:lstStyle/>
          <a:p>
            <a:endParaRPr lang="en-US"/>
          </a:p>
        </p:txBody>
      </p:sp>
      <p:sp>
        <p:nvSpPr>
          <p:cNvPr id="6" name="Isosceles Triangle 5"/>
          <p:cNvSpPr>
            <a:spLocks noChangeAspect="1"/>
          </p:cNvSpPr>
          <p:nvPr/>
        </p:nvSpPr>
        <p:spPr>
          <a:xfrm rot="5400000">
            <a:off x="419100" y="6467475"/>
            <a:ext cx="190500" cy="120650"/>
          </a:xfrm>
          <a:prstGeom prst="triangle">
            <a:avLst>
              <a:gd name="adj" fmla="val 50000"/>
            </a:avLst>
          </a:prstGeom>
          <a:solidFill>
            <a:schemeClr val="accent2"/>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7" name="Rectangle 6"/>
          <p:cNvSpPr/>
          <p:nvPr/>
        </p:nvSpPr>
        <p:spPr>
          <a:xfrm>
            <a:off x="457200" y="500063"/>
            <a:ext cx="182563" cy="685800"/>
          </a:xfrm>
          <a:prstGeom prst="rect">
            <a:avLst/>
          </a:prstGeom>
          <a:solidFill>
            <a:schemeClr val="accent1"/>
          </a:solidFill>
          <a:ln w="635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2" name="Title 1"/>
          <p:cNvSpPr>
            <a:spLocks noGrp="1"/>
          </p:cNvSpPr>
          <p:nvPr>
            <p:ph type="title"/>
          </p:nvPr>
        </p:nvSpPr>
        <p:spPr>
          <a:xfrm>
            <a:off x="457200" y="500856"/>
            <a:ext cx="8229600" cy="674688"/>
          </a:xfrm>
          <a:ln>
            <a:solidFill>
              <a:schemeClr val="accent1"/>
            </a:solidFill>
          </a:ln>
        </p:spPr>
        <p:txBody>
          <a:bodyPr lIns="274320" anchor="ctr"/>
          <a:lstStyle>
            <a:lvl1pPr algn="r">
              <a:buNone/>
              <a:defRPr sz="2000" b="0">
                <a:solidFill>
                  <a:schemeClr val="tx1"/>
                </a:solidFill>
              </a:defRPr>
            </a:lvl1pPr>
          </a:lstStyle>
          <a:p>
            <a:r>
              <a:rPr lang="en-US" smtClean="0"/>
              <a:t>Click to edit Master title style</a:t>
            </a:r>
            <a:endParaRPr lang="en-US"/>
          </a:p>
        </p:txBody>
      </p:sp>
      <p:sp>
        <p:nvSpPr>
          <p:cNvPr id="3" name="Picture Placeholder 2"/>
          <p:cNvSpPr>
            <a:spLocks noGrp="1"/>
          </p:cNvSpPr>
          <p:nvPr>
            <p:ph type="pic" idx="1"/>
          </p:nvPr>
        </p:nvSpPr>
        <p:spPr>
          <a:xfrm>
            <a:off x="457200" y="1905000"/>
            <a:ext cx="8229600" cy="4270248"/>
          </a:xfrm>
          <a:solidFill>
            <a:schemeClr val="tx1">
              <a:shade val="50000"/>
            </a:schemeClr>
          </a:solidFill>
          <a:ln>
            <a:noFill/>
          </a:ln>
          <a:effectLst/>
        </p:spPr>
        <p:txBody>
          <a:bodyPr>
            <a:normAutofit/>
          </a:bodyPr>
          <a:lstStyle>
            <a:lvl1pPr marL="0" indent="0">
              <a:spcBef>
                <a:spcPts val="600"/>
              </a:spcBef>
              <a:buNone/>
              <a:defRPr sz="3200"/>
            </a:lvl1pPr>
          </a:lstStyle>
          <a:p>
            <a:pPr lvl="0"/>
            <a:r>
              <a:rPr lang="en-US" noProof="0" smtClean="0"/>
              <a:t>Click icon to add picture</a:t>
            </a:r>
            <a:endParaRPr lang="en-US" noProof="0" dirty="0"/>
          </a:p>
        </p:txBody>
      </p:sp>
      <p:sp>
        <p:nvSpPr>
          <p:cNvPr id="4" name="Text Placeholder 3"/>
          <p:cNvSpPr>
            <a:spLocks noGrp="1"/>
          </p:cNvSpPr>
          <p:nvPr>
            <p:ph type="body" sz="half" idx="2"/>
          </p:nvPr>
        </p:nvSpPr>
        <p:spPr>
          <a:xfrm>
            <a:off x="457200" y="1219200"/>
            <a:ext cx="8229600" cy="533400"/>
          </a:xfrm>
        </p:spPr>
        <p:txBody>
          <a:bodyPr anchor="ctr"/>
          <a:lstStyle>
            <a:lvl1pPr marL="0" indent="0" algn="l">
              <a:buFontTx/>
              <a:buNone/>
              <a:defRPr sz="1400"/>
            </a:lvl1pPr>
            <a:lvl2pPr>
              <a:defRPr sz="1200"/>
            </a:lvl2pPr>
            <a:lvl3pPr>
              <a:defRPr sz="1000"/>
            </a:lvl3pPr>
            <a:lvl4pPr>
              <a:defRPr sz="900"/>
            </a:lvl4pPr>
            <a:lvl5pPr>
              <a:defRPr sz="900"/>
            </a:lvl5pPr>
          </a:lstStyle>
          <a:p>
            <a:pPr lvl="0"/>
            <a:r>
              <a:rPr lang="en-US" smtClean="0"/>
              <a:t>Click to edit Master text styles</a:t>
            </a:r>
          </a:p>
        </p:txBody>
      </p:sp>
      <p:sp>
        <p:nvSpPr>
          <p:cNvPr id="8" name="Date Placeholder 4"/>
          <p:cNvSpPr>
            <a:spLocks noGrp="1"/>
          </p:cNvSpPr>
          <p:nvPr>
            <p:ph type="dt" sz="half" idx="10"/>
          </p:nvPr>
        </p:nvSpPr>
        <p:spPr/>
        <p:txBody>
          <a:bodyPr/>
          <a:lstStyle>
            <a:lvl1pPr>
              <a:defRPr/>
            </a:lvl1pPr>
          </a:lstStyle>
          <a:p>
            <a:pPr>
              <a:defRPr/>
            </a:pPr>
            <a:fld id="{9749A8AE-E563-48F0-A376-4DA0D245AD57}" type="datetimeFigureOut">
              <a:rPr lang="en-US"/>
              <a:pPr>
                <a:defRPr/>
              </a:pPr>
              <a:t>6/25/2017</a:t>
            </a:fld>
            <a:endParaRPr lang="en-US"/>
          </a:p>
        </p:txBody>
      </p:sp>
      <p:sp>
        <p:nvSpPr>
          <p:cNvPr id="9" name="Footer Placeholder 5"/>
          <p:cNvSpPr>
            <a:spLocks noGrp="1"/>
          </p:cNvSpPr>
          <p:nvPr>
            <p:ph type="ftr" sz="quarter" idx="11"/>
          </p:nvPr>
        </p:nvSpPr>
        <p:spPr/>
        <p:txBody>
          <a:bodyPr/>
          <a:lstStyle>
            <a:lvl1pPr>
              <a:defRPr/>
            </a:lvl1pPr>
          </a:lstStyle>
          <a:p>
            <a:pPr>
              <a:defRPr/>
            </a:pPr>
            <a:endParaRPr lang="en-US"/>
          </a:p>
        </p:txBody>
      </p:sp>
      <p:sp>
        <p:nvSpPr>
          <p:cNvPr id="10" name="Slide Number Placeholder 6"/>
          <p:cNvSpPr>
            <a:spLocks noGrp="1"/>
          </p:cNvSpPr>
          <p:nvPr>
            <p:ph type="sldNum" sz="quarter" idx="12"/>
          </p:nvPr>
        </p:nvSpPr>
        <p:spPr/>
        <p:txBody>
          <a:bodyPr/>
          <a:lstStyle>
            <a:lvl1pPr>
              <a:defRPr/>
            </a:lvl1pPr>
          </a:lstStyle>
          <a:p>
            <a:fld id="{5BDC0685-215F-4A7C-AD52-B7F342DEB6CE}" type="slidenum">
              <a:rPr lang="en-US" altLang="en-US"/>
              <a:pPr/>
              <a:t>‹#›</a:t>
            </a:fld>
            <a:endParaRPr lang="en-US" altLang="en-US"/>
          </a:p>
        </p:txBody>
      </p:sp>
    </p:spTree>
    <p:extLst>
      <p:ext uri="{BB962C8B-B14F-4D97-AF65-F5344CB8AC3E}">
        <p14:creationId xmlns:p14="http://schemas.microsoft.com/office/powerpoint/2010/main" val="3368355225"/>
      </p:ext>
    </p:extLst>
  </p:cSld>
  <p:clrMapOvr>
    <a:overrideClrMapping bg1="dk1" tx1="lt1" bg2="dk2" tx2="lt2" accent1="accent1" accent2="accent2" accent3="accent3" accent4="accent4" accent5="accent5" accent6="accent6" hlink="hlink" folHlink="folHlink"/>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13"/>
          <p:cNvSpPr>
            <a:spLocks noGrp="1"/>
          </p:cNvSpPr>
          <p:nvPr>
            <p:ph type="dt" sz="half" idx="10"/>
          </p:nvPr>
        </p:nvSpPr>
        <p:spPr/>
        <p:txBody>
          <a:bodyPr/>
          <a:lstStyle>
            <a:lvl1pPr>
              <a:defRPr/>
            </a:lvl1pPr>
          </a:lstStyle>
          <a:p>
            <a:pPr>
              <a:defRPr/>
            </a:pPr>
            <a:fld id="{6FF833DE-32D0-46CA-A680-C2CEB43A2CE5}" type="datetimeFigureOut">
              <a:rPr lang="en-US"/>
              <a:pPr>
                <a:defRPr/>
              </a:pPr>
              <a:t>6/25/2017</a:t>
            </a:fld>
            <a:endParaRPr lang="en-US"/>
          </a:p>
        </p:txBody>
      </p:sp>
      <p:sp>
        <p:nvSpPr>
          <p:cNvPr id="5" name="Footer Placeholder 2"/>
          <p:cNvSpPr>
            <a:spLocks noGrp="1"/>
          </p:cNvSpPr>
          <p:nvPr>
            <p:ph type="ftr" sz="quarter" idx="11"/>
          </p:nvPr>
        </p:nvSpPr>
        <p:spPr/>
        <p:txBody>
          <a:bodyPr/>
          <a:lstStyle>
            <a:lvl1pPr>
              <a:defRPr/>
            </a:lvl1pPr>
          </a:lstStyle>
          <a:p>
            <a:pPr>
              <a:defRPr/>
            </a:pPr>
            <a:endParaRPr lang="en-US"/>
          </a:p>
        </p:txBody>
      </p:sp>
      <p:sp>
        <p:nvSpPr>
          <p:cNvPr id="6" name="Slide Number Placeholder 22"/>
          <p:cNvSpPr>
            <a:spLocks noGrp="1"/>
          </p:cNvSpPr>
          <p:nvPr>
            <p:ph type="sldNum" sz="quarter" idx="12"/>
          </p:nvPr>
        </p:nvSpPr>
        <p:spPr/>
        <p:txBody>
          <a:bodyPr/>
          <a:lstStyle>
            <a:lvl1pPr>
              <a:defRPr/>
            </a:lvl1pPr>
          </a:lstStyle>
          <a:p>
            <a:fld id="{284AE0F8-ED22-494D-8634-6641A1F3DB6B}" type="slidenum">
              <a:rPr lang="en-US" altLang="en-US"/>
              <a:pPr/>
              <a:t>‹#›</a:t>
            </a:fld>
            <a:endParaRPr lang="en-US" altLang="en-US"/>
          </a:p>
        </p:txBody>
      </p:sp>
    </p:spTree>
    <p:extLst>
      <p:ext uri="{BB962C8B-B14F-4D97-AF65-F5344CB8AC3E}">
        <p14:creationId xmlns:p14="http://schemas.microsoft.com/office/powerpoint/2010/main" val="231617147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4" name="Straight Connector 10"/>
          <p:cNvSpPr>
            <a:spLocks noChangeShapeType="1"/>
          </p:cNvSpPr>
          <p:nvPr/>
        </p:nvSpPr>
        <p:spPr bwMode="auto">
          <a:xfrm>
            <a:off x="457200" y="6353175"/>
            <a:ext cx="8229600" cy="0"/>
          </a:xfrm>
          <a:prstGeom prst="line">
            <a:avLst/>
          </a:prstGeom>
          <a:noFill/>
          <a:ln w="9525" algn="ctr">
            <a:solidFill>
              <a:schemeClr val="accent2"/>
            </a:solidFill>
            <a:prstDash val="dash"/>
            <a:round/>
            <a:headEnd/>
            <a:tailEnd/>
          </a:ln>
          <a:extLst>
            <a:ext uri="{909E8E84-426E-40DD-AFC4-6F175D3DCCD1}">
              <a14:hiddenFill xmlns:a14="http://schemas.microsoft.com/office/drawing/2010/main">
                <a:noFill/>
              </a14:hiddenFill>
            </a:ext>
          </a:extLst>
        </p:spPr>
        <p:txBody>
          <a:bodyPr/>
          <a:lstStyle/>
          <a:p>
            <a:endParaRPr lang="en-US"/>
          </a:p>
        </p:txBody>
      </p:sp>
      <p:sp>
        <p:nvSpPr>
          <p:cNvPr id="5" name="Isosceles Triangle 4"/>
          <p:cNvSpPr>
            <a:spLocks noChangeAspect="1"/>
          </p:cNvSpPr>
          <p:nvPr/>
        </p:nvSpPr>
        <p:spPr>
          <a:xfrm rot="5400000">
            <a:off x="419100" y="6467475"/>
            <a:ext cx="190500" cy="120650"/>
          </a:xfrm>
          <a:prstGeom prst="triangle">
            <a:avLst>
              <a:gd name="adj" fmla="val 50000"/>
            </a:avLst>
          </a:prstGeom>
          <a:solidFill>
            <a:schemeClr val="accent2"/>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6" name="Straight Connector 12"/>
          <p:cNvSpPr>
            <a:spLocks noChangeShapeType="1"/>
          </p:cNvSpPr>
          <p:nvPr/>
        </p:nvSpPr>
        <p:spPr bwMode="auto">
          <a:xfrm rot="5400000">
            <a:off x="3630612" y="3201988"/>
            <a:ext cx="5851525" cy="0"/>
          </a:xfrm>
          <a:prstGeom prst="line">
            <a:avLst/>
          </a:prstGeom>
          <a:noFill/>
          <a:ln w="9525" algn="ctr">
            <a:solidFill>
              <a:schemeClr val="accent2"/>
            </a:solidFill>
            <a:prstDash val="dash"/>
            <a:round/>
            <a:headEnd/>
            <a:tailEnd/>
          </a:ln>
          <a:extLst>
            <a:ext uri="{909E8E84-426E-40DD-AFC4-6F175D3DCCD1}">
              <a14:hiddenFill xmlns:a14="http://schemas.microsoft.com/office/drawing/2010/main">
                <a:noFill/>
              </a14:hiddenFill>
            </a:ext>
          </a:extLst>
        </p:spPr>
        <p:txBody>
          <a:bodyPr/>
          <a:lstStyle/>
          <a:p>
            <a:endParaRPr lang="en-US"/>
          </a:p>
        </p:txBody>
      </p:sp>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3"/>
          <p:cNvSpPr>
            <a:spLocks noGrp="1"/>
          </p:cNvSpPr>
          <p:nvPr>
            <p:ph type="dt" sz="half" idx="10"/>
          </p:nvPr>
        </p:nvSpPr>
        <p:spPr/>
        <p:txBody>
          <a:bodyPr/>
          <a:lstStyle>
            <a:lvl1pPr>
              <a:defRPr/>
            </a:lvl1pPr>
          </a:lstStyle>
          <a:p>
            <a:pPr>
              <a:defRPr/>
            </a:pPr>
            <a:fld id="{CF191593-B11B-4D91-BDF3-60315A1789BE}" type="datetimeFigureOut">
              <a:rPr lang="en-US"/>
              <a:pPr>
                <a:defRPr/>
              </a:pPr>
              <a:t>6/25/2017</a:t>
            </a:fld>
            <a:endParaRPr lang="en-US"/>
          </a:p>
        </p:txBody>
      </p:sp>
      <p:sp>
        <p:nvSpPr>
          <p:cNvPr id="8" name="Footer Placeholder 4"/>
          <p:cNvSpPr>
            <a:spLocks noGrp="1"/>
          </p:cNvSpPr>
          <p:nvPr>
            <p:ph type="ftr" sz="quarter" idx="11"/>
          </p:nvPr>
        </p:nvSpPr>
        <p:spPr/>
        <p:txBody>
          <a:bodyPr/>
          <a:lstStyle>
            <a:lvl1pPr>
              <a:defRPr/>
            </a:lvl1pPr>
          </a:lstStyle>
          <a:p>
            <a:pPr>
              <a:defRPr/>
            </a:pPr>
            <a:endParaRPr lang="en-US"/>
          </a:p>
        </p:txBody>
      </p:sp>
      <p:sp>
        <p:nvSpPr>
          <p:cNvPr id="9" name="Slide Number Placeholder 5"/>
          <p:cNvSpPr>
            <a:spLocks noGrp="1"/>
          </p:cNvSpPr>
          <p:nvPr>
            <p:ph type="sldNum" sz="quarter" idx="12"/>
          </p:nvPr>
        </p:nvSpPr>
        <p:spPr/>
        <p:txBody>
          <a:bodyPr/>
          <a:lstStyle>
            <a:lvl1pPr>
              <a:defRPr/>
            </a:lvl1pPr>
          </a:lstStyle>
          <a:p>
            <a:fld id="{1B31FE5A-C2AE-4AF3-86F1-0F93A42BC1D5}" type="slidenum">
              <a:rPr lang="en-US" altLang="en-US"/>
              <a:pPr/>
              <a:t>‹#›</a:t>
            </a:fld>
            <a:endParaRPr lang="en-US" altLang="en-US"/>
          </a:p>
        </p:txBody>
      </p:sp>
    </p:spTree>
    <p:extLst>
      <p:ext uri="{BB962C8B-B14F-4D97-AF65-F5344CB8AC3E}">
        <p14:creationId xmlns:p14="http://schemas.microsoft.com/office/powerpoint/2010/main" val="370060742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Rectangle 3"/>
          <p:cNvSpPr/>
          <p:nvPr/>
        </p:nvSpPr>
        <p:spPr>
          <a:xfrm>
            <a:off x="904875" y="3648075"/>
            <a:ext cx="7315200" cy="1279525"/>
          </a:xfrm>
          <a:prstGeom prst="rect">
            <a:avLst/>
          </a:prstGeom>
          <a:noFill/>
          <a:ln w="6350" cap="rnd" cmpd="sng" algn="ctr">
            <a:solidFill>
              <a:schemeClr val="accent1"/>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sz="2400" i="1">
              <a:solidFill>
                <a:prstClr val="white"/>
              </a:solidFill>
            </a:endParaRPr>
          </a:p>
        </p:txBody>
      </p:sp>
      <p:sp>
        <p:nvSpPr>
          <p:cNvPr id="5" name="Rectangle 4"/>
          <p:cNvSpPr/>
          <p:nvPr/>
        </p:nvSpPr>
        <p:spPr>
          <a:xfrm>
            <a:off x="914400" y="5048250"/>
            <a:ext cx="7315200" cy="685800"/>
          </a:xfrm>
          <a:prstGeom prst="rect">
            <a:avLst/>
          </a:prstGeom>
          <a:noFill/>
          <a:ln w="6350" cap="rnd" cmpd="sng" algn="ctr">
            <a:solidFill>
              <a:schemeClr val="accent2"/>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sz="2400" i="1">
              <a:solidFill>
                <a:prstClr val="white"/>
              </a:solidFill>
            </a:endParaRPr>
          </a:p>
        </p:txBody>
      </p:sp>
      <p:sp>
        <p:nvSpPr>
          <p:cNvPr id="6" name="Rectangle 5"/>
          <p:cNvSpPr/>
          <p:nvPr/>
        </p:nvSpPr>
        <p:spPr>
          <a:xfrm>
            <a:off x="904875" y="3648075"/>
            <a:ext cx="228600" cy="1279525"/>
          </a:xfrm>
          <a:prstGeom prst="rect">
            <a:avLst/>
          </a:prstGeom>
          <a:solidFill>
            <a:schemeClr val="accent1"/>
          </a:solidFill>
          <a:ln w="635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sz="2400" i="1">
              <a:solidFill>
                <a:prstClr val="white"/>
              </a:solidFill>
            </a:endParaRPr>
          </a:p>
        </p:txBody>
      </p:sp>
      <p:sp>
        <p:nvSpPr>
          <p:cNvPr id="7" name="Rectangle 6"/>
          <p:cNvSpPr/>
          <p:nvPr/>
        </p:nvSpPr>
        <p:spPr>
          <a:xfrm>
            <a:off x="914400" y="5048250"/>
            <a:ext cx="228600" cy="685800"/>
          </a:xfrm>
          <a:prstGeom prst="rect">
            <a:avLst/>
          </a:prstGeom>
          <a:solidFill>
            <a:schemeClr val="accent2"/>
          </a:solidFill>
          <a:ln w="635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sz="2400" i="1">
              <a:solidFill>
                <a:prstClr val="white"/>
              </a:solidFill>
            </a:endParaRPr>
          </a:p>
        </p:txBody>
      </p:sp>
      <p:sp>
        <p:nvSpPr>
          <p:cNvPr id="8" name="Title 7"/>
          <p:cNvSpPr>
            <a:spLocks noGrp="1"/>
          </p:cNvSpPr>
          <p:nvPr>
            <p:ph type="ctrTitle"/>
          </p:nvPr>
        </p:nvSpPr>
        <p:spPr>
          <a:xfrm>
            <a:off x="1219200" y="3886200"/>
            <a:ext cx="6858000" cy="990600"/>
          </a:xfrm>
        </p:spPr>
        <p:txBody>
          <a:bodyPr anchor="t"/>
          <a:lstStyle>
            <a:lvl1pPr algn="r">
              <a:defRPr sz="3200">
                <a:solidFill>
                  <a:schemeClr val="tx1"/>
                </a:solidFill>
              </a:defRPr>
            </a:lvl1pPr>
          </a:lstStyle>
          <a:p>
            <a:r>
              <a:rPr lang="en-US" smtClean="0"/>
              <a:t>Click to edit Master title style</a:t>
            </a:r>
            <a:endParaRPr lang="en-US"/>
          </a:p>
        </p:txBody>
      </p:sp>
      <p:sp>
        <p:nvSpPr>
          <p:cNvPr id="9" name="Subtitle 8"/>
          <p:cNvSpPr>
            <a:spLocks noGrp="1"/>
          </p:cNvSpPr>
          <p:nvPr>
            <p:ph type="subTitle" idx="1"/>
          </p:nvPr>
        </p:nvSpPr>
        <p:spPr>
          <a:xfrm>
            <a:off x="1219200" y="5124450"/>
            <a:ext cx="6858000" cy="533400"/>
          </a:xfrm>
        </p:spPr>
        <p:txBody>
          <a:bodyPr/>
          <a:lstStyle>
            <a:lvl1pPr marL="0" indent="0" algn="r">
              <a:buNone/>
              <a:defRPr sz="2000">
                <a:solidFill>
                  <a:schemeClr val="tx2"/>
                </a:solidFill>
                <a:latin typeface="+mj-lt"/>
                <a:ea typeface="+mj-ea"/>
                <a:cs typeface="+mj-cs"/>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lang="en-US" smtClean="0"/>
              <a:t>Click to edit Master subtitle style</a:t>
            </a:r>
            <a:endParaRPr lang="en-US"/>
          </a:p>
        </p:txBody>
      </p:sp>
      <p:sp>
        <p:nvSpPr>
          <p:cNvPr id="10" name="Date Placeholder 27"/>
          <p:cNvSpPr>
            <a:spLocks noGrp="1"/>
          </p:cNvSpPr>
          <p:nvPr>
            <p:ph type="dt" sz="half" idx="10"/>
          </p:nvPr>
        </p:nvSpPr>
        <p:spPr>
          <a:xfrm>
            <a:off x="6400800" y="6354763"/>
            <a:ext cx="2286000" cy="366712"/>
          </a:xfrm>
        </p:spPr>
        <p:txBody>
          <a:bodyPr/>
          <a:lstStyle>
            <a:lvl1pPr>
              <a:defRPr sz="1400" i="0"/>
            </a:lvl1pPr>
          </a:lstStyle>
          <a:p>
            <a:pPr>
              <a:defRPr/>
            </a:pPr>
            <a:endParaRPr lang="en-US"/>
          </a:p>
        </p:txBody>
      </p:sp>
      <p:sp>
        <p:nvSpPr>
          <p:cNvPr id="11" name="Footer Placeholder 16"/>
          <p:cNvSpPr>
            <a:spLocks noGrp="1"/>
          </p:cNvSpPr>
          <p:nvPr>
            <p:ph type="ftr" sz="quarter" idx="11"/>
          </p:nvPr>
        </p:nvSpPr>
        <p:spPr>
          <a:xfrm>
            <a:off x="2898775" y="6354763"/>
            <a:ext cx="3475038" cy="366712"/>
          </a:xfrm>
        </p:spPr>
        <p:txBody>
          <a:bodyPr/>
          <a:lstStyle>
            <a:lvl1pPr>
              <a:defRPr i="0"/>
            </a:lvl1pPr>
          </a:lstStyle>
          <a:p>
            <a:pPr>
              <a:defRPr/>
            </a:pPr>
            <a:r>
              <a:rPr lang="en-US"/>
              <a:t>@ Copyright BREI Certification Technical Committee</a:t>
            </a:r>
          </a:p>
        </p:txBody>
      </p:sp>
      <p:sp>
        <p:nvSpPr>
          <p:cNvPr id="12" name="Slide Number Placeholder 28"/>
          <p:cNvSpPr>
            <a:spLocks noGrp="1"/>
          </p:cNvSpPr>
          <p:nvPr>
            <p:ph type="sldNum" sz="quarter" idx="12"/>
          </p:nvPr>
        </p:nvSpPr>
        <p:spPr>
          <a:xfrm>
            <a:off x="1216025" y="6354763"/>
            <a:ext cx="1219200" cy="366712"/>
          </a:xfrm>
        </p:spPr>
        <p:txBody>
          <a:bodyPr/>
          <a:lstStyle>
            <a:lvl1pPr>
              <a:defRPr i="0"/>
            </a:lvl1pPr>
          </a:lstStyle>
          <a:p>
            <a:fld id="{B8182784-9AA0-46BF-B2AB-BA82D8A14AB7}" type="slidenum">
              <a:rPr lang="en-US" altLang="en-US"/>
              <a:pPr/>
              <a:t>‹#›</a:t>
            </a:fld>
            <a:endParaRPr lang="en-US" altLang="en-US"/>
          </a:p>
        </p:txBody>
      </p:sp>
    </p:spTree>
    <p:extLst>
      <p:ext uri="{BB962C8B-B14F-4D97-AF65-F5344CB8AC3E}">
        <p14:creationId xmlns:p14="http://schemas.microsoft.com/office/powerpoint/2010/main" val="516705127"/>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8" name="Content Placeholder 7"/>
          <p:cNvSpPr>
            <a:spLocks noGrp="1"/>
          </p:cNvSpPr>
          <p:nvPr>
            <p:ph sz="quarter" idx="1"/>
          </p:nvPr>
        </p:nvSpPr>
        <p:spPr>
          <a:xfrm>
            <a:off x="457200" y="1219200"/>
            <a:ext cx="8229600" cy="493776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13"/>
          <p:cNvSpPr>
            <a:spLocks noGrp="1"/>
          </p:cNvSpPr>
          <p:nvPr>
            <p:ph type="dt" sz="half" idx="10"/>
          </p:nvPr>
        </p:nvSpPr>
        <p:spPr/>
        <p:txBody>
          <a:bodyPr/>
          <a:lstStyle>
            <a:lvl1pPr>
              <a:defRPr i="0"/>
            </a:lvl1pPr>
          </a:lstStyle>
          <a:p>
            <a:pPr>
              <a:defRPr/>
            </a:pPr>
            <a:endParaRPr lang="en-US"/>
          </a:p>
        </p:txBody>
      </p:sp>
      <p:sp>
        <p:nvSpPr>
          <p:cNvPr id="5" name="Footer Placeholder 2"/>
          <p:cNvSpPr>
            <a:spLocks noGrp="1"/>
          </p:cNvSpPr>
          <p:nvPr>
            <p:ph type="ftr" sz="quarter" idx="11"/>
          </p:nvPr>
        </p:nvSpPr>
        <p:spPr/>
        <p:txBody>
          <a:bodyPr/>
          <a:lstStyle>
            <a:lvl1pPr>
              <a:defRPr i="0"/>
            </a:lvl1pPr>
          </a:lstStyle>
          <a:p>
            <a:pPr>
              <a:defRPr/>
            </a:pPr>
            <a:r>
              <a:rPr lang="en-US"/>
              <a:t>@ Copyright BREI Certification Technical Committee</a:t>
            </a:r>
          </a:p>
        </p:txBody>
      </p:sp>
      <p:sp>
        <p:nvSpPr>
          <p:cNvPr id="6" name="Slide Number Placeholder 22"/>
          <p:cNvSpPr>
            <a:spLocks noGrp="1"/>
          </p:cNvSpPr>
          <p:nvPr>
            <p:ph type="sldNum" sz="quarter" idx="12"/>
          </p:nvPr>
        </p:nvSpPr>
        <p:spPr/>
        <p:txBody>
          <a:bodyPr/>
          <a:lstStyle>
            <a:lvl1pPr>
              <a:defRPr i="0"/>
            </a:lvl1pPr>
          </a:lstStyle>
          <a:p>
            <a:fld id="{344BAB75-4DD3-4AB0-AF01-11071E4DACE2}" type="slidenum">
              <a:rPr lang="en-US" altLang="en-US"/>
              <a:pPr/>
              <a:t>‹#›</a:t>
            </a:fld>
            <a:endParaRPr lang="en-US" altLang="en-US"/>
          </a:p>
        </p:txBody>
      </p:sp>
    </p:spTree>
    <p:extLst>
      <p:ext uri="{BB962C8B-B14F-4D97-AF65-F5344CB8AC3E}">
        <p14:creationId xmlns:p14="http://schemas.microsoft.com/office/powerpoint/2010/main" val="908984642"/>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Pr>
        <a:solidFill>
          <a:schemeClr val="bg2"/>
        </a:solidFill>
        <a:effectLst/>
      </p:bgPr>
    </p:bg>
    <p:spTree>
      <p:nvGrpSpPr>
        <p:cNvPr id="1" name=""/>
        <p:cNvGrpSpPr/>
        <p:nvPr/>
      </p:nvGrpSpPr>
      <p:grpSpPr>
        <a:xfrm>
          <a:off x="0" y="0"/>
          <a:ext cx="0" cy="0"/>
          <a:chOff x="0" y="0"/>
          <a:chExt cx="0" cy="0"/>
        </a:xfrm>
      </p:grpSpPr>
      <p:sp>
        <p:nvSpPr>
          <p:cNvPr id="4" name="Rectangle 3"/>
          <p:cNvSpPr/>
          <p:nvPr/>
        </p:nvSpPr>
        <p:spPr>
          <a:xfrm>
            <a:off x="914400" y="2819400"/>
            <a:ext cx="7315200" cy="1279525"/>
          </a:xfrm>
          <a:prstGeom prst="rect">
            <a:avLst/>
          </a:prstGeom>
          <a:noFill/>
          <a:ln w="6350" cap="rnd" cmpd="sng" algn="ctr">
            <a:solidFill>
              <a:schemeClr val="accent1"/>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sz="2400" i="1">
              <a:solidFill>
                <a:prstClr val="white"/>
              </a:solidFill>
            </a:endParaRPr>
          </a:p>
        </p:txBody>
      </p:sp>
      <p:sp>
        <p:nvSpPr>
          <p:cNvPr id="5" name="Rectangle 4"/>
          <p:cNvSpPr/>
          <p:nvPr/>
        </p:nvSpPr>
        <p:spPr>
          <a:xfrm>
            <a:off x="914400" y="2819400"/>
            <a:ext cx="228600" cy="1279525"/>
          </a:xfrm>
          <a:prstGeom prst="rect">
            <a:avLst/>
          </a:prstGeom>
          <a:solidFill>
            <a:schemeClr val="accent1"/>
          </a:solidFill>
          <a:ln w="635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sz="2400" i="1">
              <a:solidFill>
                <a:prstClr val="white"/>
              </a:solidFill>
            </a:endParaRPr>
          </a:p>
        </p:txBody>
      </p:sp>
      <p:sp>
        <p:nvSpPr>
          <p:cNvPr id="2" name="Title 1"/>
          <p:cNvSpPr>
            <a:spLocks noGrp="1"/>
          </p:cNvSpPr>
          <p:nvPr>
            <p:ph type="title"/>
          </p:nvPr>
        </p:nvSpPr>
        <p:spPr>
          <a:xfrm>
            <a:off x="1219200" y="2971800"/>
            <a:ext cx="6858000" cy="1066800"/>
          </a:xfrm>
        </p:spPr>
        <p:txBody>
          <a:bodyPr anchor="t"/>
          <a:lstStyle>
            <a:lvl1pPr algn="r">
              <a:buNone/>
              <a:defRPr sz="3200" b="0" cap="none" baseline="0"/>
            </a:lvl1pPr>
          </a:lstStyle>
          <a:p>
            <a:r>
              <a:rPr lang="en-US" smtClean="0"/>
              <a:t>Click to edit Master title style</a:t>
            </a:r>
            <a:endParaRPr lang="en-US"/>
          </a:p>
        </p:txBody>
      </p:sp>
      <p:sp>
        <p:nvSpPr>
          <p:cNvPr id="3" name="Text Placeholder 2"/>
          <p:cNvSpPr>
            <a:spLocks noGrp="1"/>
          </p:cNvSpPr>
          <p:nvPr>
            <p:ph type="body" idx="1"/>
          </p:nvPr>
        </p:nvSpPr>
        <p:spPr>
          <a:xfrm>
            <a:off x="1295400" y="4267200"/>
            <a:ext cx="6781800" cy="1143000"/>
          </a:xfrm>
        </p:spPr>
        <p:txBody>
          <a:bodyPr/>
          <a:lstStyle>
            <a:lvl1pPr marL="0" indent="0" algn="r">
              <a:buNone/>
              <a:defRPr sz="2000">
                <a:solidFill>
                  <a:schemeClr val="tx1">
                    <a:tint val="75000"/>
                  </a:schemeClr>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a:r>
              <a:rPr lang="en-US" smtClean="0"/>
              <a:t>Click to edit Master text styles</a:t>
            </a:r>
          </a:p>
        </p:txBody>
      </p:sp>
      <p:sp>
        <p:nvSpPr>
          <p:cNvPr id="6" name="Date Placeholder 3"/>
          <p:cNvSpPr>
            <a:spLocks noGrp="1"/>
          </p:cNvSpPr>
          <p:nvPr>
            <p:ph type="dt" sz="half" idx="10"/>
          </p:nvPr>
        </p:nvSpPr>
        <p:spPr>
          <a:xfrm>
            <a:off x="6400800" y="6354763"/>
            <a:ext cx="2286000" cy="366712"/>
          </a:xfrm>
        </p:spPr>
        <p:txBody>
          <a:bodyPr/>
          <a:lstStyle>
            <a:lvl1pPr>
              <a:defRPr i="0">
                <a:solidFill>
                  <a:srgbClr val="C9C2D1"/>
                </a:solidFill>
              </a:defRPr>
            </a:lvl1pPr>
          </a:lstStyle>
          <a:p>
            <a:pPr>
              <a:defRPr/>
            </a:pPr>
            <a:endParaRPr lang="en-US"/>
          </a:p>
        </p:txBody>
      </p:sp>
      <p:sp>
        <p:nvSpPr>
          <p:cNvPr id="7" name="Footer Placeholder 4"/>
          <p:cNvSpPr>
            <a:spLocks noGrp="1"/>
          </p:cNvSpPr>
          <p:nvPr>
            <p:ph type="ftr" sz="quarter" idx="11"/>
          </p:nvPr>
        </p:nvSpPr>
        <p:spPr>
          <a:xfrm>
            <a:off x="2898775" y="6354763"/>
            <a:ext cx="3475038" cy="366712"/>
          </a:xfrm>
        </p:spPr>
        <p:txBody>
          <a:bodyPr/>
          <a:lstStyle>
            <a:lvl1pPr>
              <a:defRPr i="0">
                <a:solidFill>
                  <a:srgbClr val="C9C2D1"/>
                </a:solidFill>
              </a:defRPr>
            </a:lvl1pPr>
          </a:lstStyle>
          <a:p>
            <a:pPr>
              <a:defRPr/>
            </a:pPr>
            <a:r>
              <a:rPr lang="en-US"/>
              <a:t>@ Copyright BREI Certification Technical Committee</a:t>
            </a:r>
          </a:p>
        </p:txBody>
      </p:sp>
      <p:sp>
        <p:nvSpPr>
          <p:cNvPr id="8" name="Slide Number Placeholder 5"/>
          <p:cNvSpPr>
            <a:spLocks noGrp="1"/>
          </p:cNvSpPr>
          <p:nvPr>
            <p:ph type="sldNum" sz="quarter" idx="12"/>
          </p:nvPr>
        </p:nvSpPr>
        <p:spPr>
          <a:xfrm>
            <a:off x="1069975" y="6354763"/>
            <a:ext cx="1520825" cy="366712"/>
          </a:xfrm>
        </p:spPr>
        <p:txBody>
          <a:bodyPr/>
          <a:lstStyle>
            <a:lvl1pPr>
              <a:defRPr i="0">
                <a:solidFill>
                  <a:srgbClr val="C9C2D1"/>
                </a:solidFill>
              </a:defRPr>
            </a:lvl1pPr>
          </a:lstStyle>
          <a:p>
            <a:fld id="{FA89B424-A834-4F55-8A9C-E35E4EB6FDDF}" type="slidenum">
              <a:rPr lang="en-US" altLang="en-US"/>
              <a:pPr/>
              <a:t>‹#›</a:t>
            </a:fld>
            <a:endParaRPr lang="en-US" altLang="en-US"/>
          </a:p>
        </p:txBody>
      </p:sp>
    </p:spTree>
    <p:extLst>
      <p:ext uri="{BB962C8B-B14F-4D97-AF65-F5344CB8AC3E}">
        <p14:creationId xmlns:p14="http://schemas.microsoft.com/office/powerpoint/2010/main" val="2249076846"/>
      </p:ext>
    </p:extLst>
  </p:cSld>
  <p:clrMapOvr>
    <a:overrideClrMapping bg1="dk1" tx1="lt1" bg2="dk2" tx2="lt2" accent1="accent1" accent2="accent2" accent3="accent3" accent4="accent4" accent5="accent5" accent6="accent6" hlink="hlink" folHlink="folHlink"/>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
            <a:ext cx="8229600" cy="914400"/>
          </a:xfrm>
        </p:spPr>
        <p:txBody>
          <a:bodyPr/>
          <a:lstStyle/>
          <a:p>
            <a:r>
              <a:rPr lang="en-US" smtClean="0"/>
              <a:t>Click to edit Master title style</a:t>
            </a:r>
            <a:endParaRPr lang="en-US"/>
          </a:p>
        </p:txBody>
      </p:sp>
      <p:sp>
        <p:nvSpPr>
          <p:cNvPr id="9" name="Content Placeholder 8"/>
          <p:cNvSpPr>
            <a:spLocks noGrp="1"/>
          </p:cNvSpPr>
          <p:nvPr>
            <p:ph sz="quarter" idx="1"/>
          </p:nvPr>
        </p:nvSpPr>
        <p:spPr>
          <a:xfrm>
            <a:off x="457200" y="1219200"/>
            <a:ext cx="4041648" cy="493776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11" name="Content Placeholder 10"/>
          <p:cNvSpPr>
            <a:spLocks noGrp="1"/>
          </p:cNvSpPr>
          <p:nvPr>
            <p:ph sz="quarter" idx="2"/>
          </p:nvPr>
        </p:nvSpPr>
        <p:spPr>
          <a:xfrm>
            <a:off x="4632198" y="1216152"/>
            <a:ext cx="4041648" cy="493776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13"/>
          <p:cNvSpPr>
            <a:spLocks noGrp="1"/>
          </p:cNvSpPr>
          <p:nvPr>
            <p:ph type="dt" sz="half" idx="10"/>
          </p:nvPr>
        </p:nvSpPr>
        <p:spPr/>
        <p:txBody>
          <a:bodyPr/>
          <a:lstStyle>
            <a:lvl1pPr>
              <a:defRPr i="0"/>
            </a:lvl1pPr>
          </a:lstStyle>
          <a:p>
            <a:pPr>
              <a:defRPr/>
            </a:pPr>
            <a:endParaRPr lang="en-US"/>
          </a:p>
        </p:txBody>
      </p:sp>
      <p:sp>
        <p:nvSpPr>
          <p:cNvPr id="6" name="Footer Placeholder 2"/>
          <p:cNvSpPr>
            <a:spLocks noGrp="1"/>
          </p:cNvSpPr>
          <p:nvPr>
            <p:ph type="ftr" sz="quarter" idx="11"/>
          </p:nvPr>
        </p:nvSpPr>
        <p:spPr/>
        <p:txBody>
          <a:bodyPr/>
          <a:lstStyle>
            <a:lvl1pPr>
              <a:defRPr i="0"/>
            </a:lvl1pPr>
          </a:lstStyle>
          <a:p>
            <a:pPr>
              <a:defRPr/>
            </a:pPr>
            <a:r>
              <a:rPr lang="en-US"/>
              <a:t>@ Copyright BREI Certification Technical Committee</a:t>
            </a:r>
          </a:p>
        </p:txBody>
      </p:sp>
      <p:sp>
        <p:nvSpPr>
          <p:cNvPr id="7" name="Slide Number Placeholder 22"/>
          <p:cNvSpPr>
            <a:spLocks noGrp="1"/>
          </p:cNvSpPr>
          <p:nvPr>
            <p:ph type="sldNum" sz="quarter" idx="12"/>
          </p:nvPr>
        </p:nvSpPr>
        <p:spPr/>
        <p:txBody>
          <a:bodyPr/>
          <a:lstStyle>
            <a:lvl1pPr>
              <a:defRPr i="0"/>
            </a:lvl1pPr>
          </a:lstStyle>
          <a:p>
            <a:fld id="{D61A8255-8320-4824-9ECF-AFF114BDF388}" type="slidenum">
              <a:rPr lang="en-US" altLang="en-US"/>
              <a:pPr/>
              <a:t>‹#›</a:t>
            </a:fld>
            <a:endParaRPr lang="en-US" altLang="en-US"/>
          </a:p>
        </p:txBody>
      </p:sp>
    </p:spTree>
    <p:extLst>
      <p:ext uri="{BB962C8B-B14F-4D97-AF65-F5344CB8AC3E}">
        <p14:creationId xmlns:p14="http://schemas.microsoft.com/office/powerpoint/2010/main" val="104742650"/>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
            <a:ext cx="8229600" cy="914400"/>
          </a:xfrm>
        </p:spPr>
        <p:txBody>
          <a:bodyPr anchor="ct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285875"/>
            <a:ext cx="4040188" cy="685800"/>
          </a:xfrm>
          <a:noFill/>
          <a:ln>
            <a:noFill/>
          </a:ln>
        </p:spPr>
        <p:txBody>
          <a:bodyPr anchor="b">
            <a:noAutofit/>
          </a:bodyPr>
          <a:lstStyle>
            <a:lvl1pPr marL="0" indent="0">
              <a:buNone/>
              <a:defRPr sz="2400" b="1">
                <a:solidFill>
                  <a:schemeClr val="accent2"/>
                </a:solidFill>
              </a:defRPr>
            </a:lvl1pPr>
            <a:lvl2pPr>
              <a:buNone/>
              <a:defRPr sz="2000" b="1"/>
            </a:lvl2pPr>
            <a:lvl3pPr>
              <a:buNone/>
              <a:defRPr sz="1800" b="1"/>
            </a:lvl3pPr>
            <a:lvl4pPr>
              <a:buNone/>
              <a:defRPr sz="1600" b="1"/>
            </a:lvl4pPr>
            <a:lvl5pPr>
              <a:buNone/>
              <a:defRPr sz="1600" b="1"/>
            </a:lvl5pPr>
          </a:lstStyle>
          <a:p>
            <a:pPr lvl="0"/>
            <a:r>
              <a:rPr lang="en-US" smtClean="0"/>
              <a:t>Click to edit Master text styles</a:t>
            </a:r>
          </a:p>
        </p:txBody>
      </p:sp>
      <p:sp>
        <p:nvSpPr>
          <p:cNvPr id="4" name="Text Placeholder 3"/>
          <p:cNvSpPr>
            <a:spLocks noGrp="1"/>
          </p:cNvSpPr>
          <p:nvPr>
            <p:ph type="body" sz="half" idx="3"/>
          </p:nvPr>
        </p:nvSpPr>
        <p:spPr>
          <a:xfrm>
            <a:off x="4648200" y="1295400"/>
            <a:ext cx="4041775" cy="685800"/>
          </a:xfrm>
          <a:noFill/>
          <a:ln>
            <a:noFill/>
          </a:ln>
        </p:spPr>
        <p:txBody>
          <a:bodyPr anchor="b"/>
          <a:lstStyle>
            <a:lvl1pPr marL="0" indent="0">
              <a:buNone/>
              <a:defRPr sz="2400" b="1">
                <a:solidFill>
                  <a:schemeClr val="accent2"/>
                </a:solidFill>
              </a:defRPr>
            </a:lvl1pPr>
            <a:lvl2pPr>
              <a:buNone/>
              <a:defRPr sz="2000" b="1"/>
            </a:lvl2pPr>
            <a:lvl3pPr>
              <a:buNone/>
              <a:defRPr sz="1800" b="1"/>
            </a:lvl3pPr>
            <a:lvl4pPr>
              <a:buNone/>
              <a:defRPr sz="1600" b="1"/>
            </a:lvl4pPr>
            <a:lvl5pPr>
              <a:buNone/>
              <a:defRPr sz="1600" b="1"/>
            </a:lvl5pPr>
          </a:lstStyle>
          <a:p>
            <a:pPr lvl="0"/>
            <a:r>
              <a:rPr lang="en-US" smtClean="0"/>
              <a:t>Click to edit Master text styles</a:t>
            </a:r>
          </a:p>
        </p:txBody>
      </p:sp>
      <p:sp>
        <p:nvSpPr>
          <p:cNvPr id="11" name="Content Placeholder 10"/>
          <p:cNvSpPr>
            <a:spLocks noGrp="1"/>
          </p:cNvSpPr>
          <p:nvPr>
            <p:ph sz="quarter" idx="2"/>
          </p:nvPr>
        </p:nvSpPr>
        <p:spPr>
          <a:xfrm>
            <a:off x="457200" y="2133600"/>
            <a:ext cx="4038600" cy="40386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13" name="Content Placeholder 12"/>
          <p:cNvSpPr>
            <a:spLocks noGrp="1"/>
          </p:cNvSpPr>
          <p:nvPr>
            <p:ph sz="quarter" idx="4"/>
          </p:nvPr>
        </p:nvSpPr>
        <p:spPr>
          <a:xfrm>
            <a:off x="4648200" y="2133600"/>
            <a:ext cx="4038600" cy="40386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13"/>
          <p:cNvSpPr>
            <a:spLocks noGrp="1"/>
          </p:cNvSpPr>
          <p:nvPr>
            <p:ph type="dt" sz="half" idx="10"/>
          </p:nvPr>
        </p:nvSpPr>
        <p:spPr/>
        <p:txBody>
          <a:bodyPr/>
          <a:lstStyle>
            <a:lvl1pPr>
              <a:defRPr i="0"/>
            </a:lvl1pPr>
          </a:lstStyle>
          <a:p>
            <a:pPr>
              <a:defRPr/>
            </a:pPr>
            <a:endParaRPr lang="en-US"/>
          </a:p>
        </p:txBody>
      </p:sp>
      <p:sp>
        <p:nvSpPr>
          <p:cNvPr id="8" name="Footer Placeholder 2"/>
          <p:cNvSpPr>
            <a:spLocks noGrp="1"/>
          </p:cNvSpPr>
          <p:nvPr>
            <p:ph type="ftr" sz="quarter" idx="11"/>
          </p:nvPr>
        </p:nvSpPr>
        <p:spPr/>
        <p:txBody>
          <a:bodyPr/>
          <a:lstStyle>
            <a:lvl1pPr>
              <a:defRPr i="0"/>
            </a:lvl1pPr>
          </a:lstStyle>
          <a:p>
            <a:pPr>
              <a:defRPr/>
            </a:pPr>
            <a:r>
              <a:rPr lang="en-US"/>
              <a:t>@ Copyright BREI Certification Technical Committee</a:t>
            </a:r>
          </a:p>
        </p:txBody>
      </p:sp>
      <p:sp>
        <p:nvSpPr>
          <p:cNvPr id="9" name="Slide Number Placeholder 22"/>
          <p:cNvSpPr>
            <a:spLocks noGrp="1"/>
          </p:cNvSpPr>
          <p:nvPr>
            <p:ph type="sldNum" sz="quarter" idx="12"/>
          </p:nvPr>
        </p:nvSpPr>
        <p:spPr/>
        <p:txBody>
          <a:bodyPr/>
          <a:lstStyle>
            <a:lvl1pPr>
              <a:defRPr i="0"/>
            </a:lvl1pPr>
          </a:lstStyle>
          <a:p>
            <a:fld id="{685C9913-3D41-4C94-9B3F-10B7A7A5302C}" type="slidenum">
              <a:rPr lang="en-US" altLang="en-US"/>
              <a:pPr/>
              <a:t>‹#›</a:t>
            </a:fld>
            <a:endParaRPr lang="en-US" altLang="en-US"/>
          </a:p>
        </p:txBody>
      </p:sp>
    </p:spTree>
    <p:extLst>
      <p:ext uri="{BB962C8B-B14F-4D97-AF65-F5344CB8AC3E}">
        <p14:creationId xmlns:p14="http://schemas.microsoft.com/office/powerpoint/2010/main" val="3381027007"/>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3" name="Isosceles Triangle 2"/>
          <p:cNvSpPr>
            <a:spLocks noChangeAspect="1"/>
          </p:cNvSpPr>
          <p:nvPr/>
        </p:nvSpPr>
        <p:spPr>
          <a:xfrm rot="5400000">
            <a:off x="419100" y="6467475"/>
            <a:ext cx="190500" cy="120650"/>
          </a:xfrm>
          <a:prstGeom prst="triangle">
            <a:avLst>
              <a:gd name="adj" fmla="val 50000"/>
            </a:avLst>
          </a:prstGeom>
          <a:solidFill>
            <a:schemeClr val="accent2"/>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sz="2400" i="1">
              <a:solidFill>
                <a:prstClr val="white"/>
              </a:solidFill>
            </a:endParaRPr>
          </a:p>
        </p:txBody>
      </p:sp>
      <p:sp>
        <p:nvSpPr>
          <p:cNvPr id="2" name="Title 1"/>
          <p:cNvSpPr>
            <a:spLocks noGrp="1"/>
          </p:cNvSpPr>
          <p:nvPr>
            <p:ph type="title"/>
          </p:nvPr>
        </p:nvSpPr>
        <p:spPr>
          <a:xfrm>
            <a:off x="457200" y="228600"/>
            <a:ext cx="8229600" cy="914400"/>
          </a:xfrm>
        </p:spPr>
        <p:txBody>
          <a:bodyPr/>
          <a:lstStyle/>
          <a:p>
            <a:r>
              <a:rPr lang="en-US" smtClean="0"/>
              <a:t>Click to edit Master title style</a:t>
            </a:r>
            <a:endParaRPr lang="en-US"/>
          </a:p>
        </p:txBody>
      </p:sp>
      <p:sp>
        <p:nvSpPr>
          <p:cNvPr id="4" name="Date Placeholder 2"/>
          <p:cNvSpPr>
            <a:spLocks noGrp="1"/>
          </p:cNvSpPr>
          <p:nvPr>
            <p:ph type="dt" sz="half" idx="10"/>
          </p:nvPr>
        </p:nvSpPr>
        <p:spPr/>
        <p:txBody>
          <a:bodyPr/>
          <a:lstStyle>
            <a:lvl1pPr>
              <a:defRPr i="0"/>
            </a:lvl1pPr>
          </a:lstStyle>
          <a:p>
            <a:pPr>
              <a:defRPr/>
            </a:pPr>
            <a:endParaRPr lang="en-US"/>
          </a:p>
        </p:txBody>
      </p:sp>
      <p:sp>
        <p:nvSpPr>
          <p:cNvPr id="5" name="Footer Placeholder 3"/>
          <p:cNvSpPr>
            <a:spLocks noGrp="1"/>
          </p:cNvSpPr>
          <p:nvPr>
            <p:ph type="ftr" sz="quarter" idx="11"/>
          </p:nvPr>
        </p:nvSpPr>
        <p:spPr/>
        <p:txBody>
          <a:bodyPr/>
          <a:lstStyle>
            <a:lvl1pPr>
              <a:defRPr i="0"/>
            </a:lvl1pPr>
          </a:lstStyle>
          <a:p>
            <a:pPr>
              <a:defRPr/>
            </a:pPr>
            <a:r>
              <a:rPr lang="en-US"/>
              <a:t>@ Copyright BREI Certification Technical Committee</a:t>
            </a:r>
          </a:p>
        </p:txBody>
      </p:sp>
      <p:sp>
        <p:nvSpPr>
          <p:cNvPr id="6" name="Slide Number Placeholder 4"/>
          <p:cNvSpPr>
            <a:spLocks noGrp="1"/>
          </p:cNvSpPr>
          <p:nvPr>
            <p:ph type="sldNum" sz="quarter" idx="12"/>
          </p:nvPr>
        </p:nvSpPr>
        <p:spPr/>
        <p:txBody>
          <a:bodyPr/>
          <a:lstStyle>
            <a:lvl1pPr>
              <a:defRPr i="0"/>
            </a:lvl1pPr>
          </a:lstStyle>
          <a:p>
            <a:fld id="{054B0EEA-053F-4B3A-9DAE-D1B498F77FF3}" type="slidenum">
              <a:rPr lang="en-US" altLang="en-US"/>
              <a:pPr/>
              <a:t>‹#›</a:t>
            </a:fld>
            <a:endParaRPr lang="en-US" altLang="en-US"/>
          </a:p>
        </p:txBody>
      </p:sp>
    </p:spTree>
    <p:extLst>
      <p:ext uri="{BB962C8B-B14F-4D97-AF65-F5344CB8AC3E}">
        <p14:creationId xmlns:p14="http://schemas.microsoft.com/office/powerpoint/2010/main" val="683780896"/>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Straight Connector 10"/>
          <p:cNvSpPr>
            <a:spLocks noChangeShapeType="1"/>
          </p:cNvSpPr>
          <p:nvPr/>
        </p:nvSpPr>
        <p:spPr bwMode="auto">
          <a:xfrm>
            <a:off x="457200" y="6353175"/>
            <a:ext cx="8229600" cy="0"/>
          </a:xfrm>
          <a:prstGeom prst="line">
            <a:avLst/>
          </a:prstGeom>
          <a:noFill/>
          <a:ln w="9525" algn="ctr">
            <a:solidFill>
              <a:schemeClr val="accent2"/>
            </a:solidFill>
            <a:prstDash val="dash"/>
            <a:round/>
            <a:headEnd/>
            <a:tailEnd/>
          </a:ln>
          <a:extLst>
            <a:ext uri="{909E8E84-426E-40DD-AFC4-6F175D3DCCD1}">
              <a14:hiddenFill xmlns:a14="http://schemas.microsoft.com/office/drawing/2010/main">
                <a:noFill/>
              </a14:hiddenFill>
            </a:ext>
          </a:extLst>
        </p:spPr>
        <p:txBody>
          <a:bodyPr/>
          <a:lstStyle/>
          <a:p>
            <a:endParaRPr lang="en-US"/>
          </a:p>
        </p:txBody>
      </p:sp>
      <p:sp>
        <p:nvSpPr>
          <p:cNvPr id="3" name="Isosceles Triangle 2"/>
          <p:cNvSpPr>
            <a:spLocks noChangeAspect="1"/>
          </p:cNvSpPr>
          <p:nvPr/>
        </p:nvSpPr>
        <p:spPr>
          <a:xfrm rot="5400000">
            <a:off x="419100" y="6467475"/>
            <a:ext cx="190500" cy="120650"/>
          </a:xfrm>
          <a:prstGeom prst="triangle">
            <a:avLst>
              <a:gd name="adj" fmla="val 50000"/>
            </a:avLst>
          </a:prstGeom>
          <a:solidFill>
            <a:schemeClr val="accent2"/>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sz="2400" i="1">
              <a:solidFill>
                <a:prstClr val="white"/>
              </a:solidFill>
            </a:endParaRPr>
          </a:p>
        </p:txBody>
      </p:sp>
      <p:sp>
        <p:nvSpPr>
          <p:cNvPr id="4" name="Date Placeholder 1"/>
          <p:cNvSpPr>
            <a:spLocks noGrp="1"/>
          </p:cNvSpPr>
          <p:nvPr>
            <p:ph type="dt" sz="half" idx="10"/>
          </p:nvPr>
        </p:nvSpPr>
        <p:spPr/>
        <p:txBody>
          <a:bodyPr/>
          <a:lstStyle>
            <a:lvl1pPr>
              <a:defRPr i="0"/>
            </a:lvl1pPr>
          </a:lstStyle>
          <a:p>
            <a:pPr>
              <a:defRPr/>
            </a:pPr>
            <a:endParaRPr lang="en-US"/>
          </a:p>
        </p:txBody>
      </p:sp>
      <p:sp>
        <p:nvSpPr>
          <p:cNvPr id="5" name="Footer Placeholder 2"/>
          <p:cNvSpPr>
            <a:spLocks noGrp="1"/>
          </p:cNvSpPr>
          <p:nvPr>
            <p:ph type="ftr" sz="quarter" idx="11"/>
          </p:nvPr>
        </p:nvSpPr>
        <p:spPr/>
        <p:txBody>
          <a:bodyPr/>
          <a:lstStyle>
            <a:lvl1pPr>
              <a:defRPr i="0"/>
            </a:lvl1pPr>
          </a:lstStyle>
          <a:p>
            <a:pPr>
              <a:defRPr/>
            </a:pPr>
            <a:r>
              <a:rPr lang="en-US"/>
              <a:t>@ Copyright BREI Certification Technical Committee</a:t>
            </a:r>
          </a:p>
        </p:txBody>
      </p:sp>
      <p:sp>
        <p:nvSpPr>
          <p:cNvPr id="6" name="Slide Number Placeholder 3"/>
          <p:cNvSpPr>
            <a:spLocks noGrp="1"/>
          </p:cNvSpPr>
          <p:nvPr>
            <p:ph type="sldNum" sz="quarter" idx="12"/>
          </p:nvPr>
        </p:nvSpPr>
        <p:spPr/>
        <p:txBody>
          <a:bodyPr/>
          <a:lstStyle>
            <a:lvl1pPr>
              <a:defRPr i="0"/>
            </a:lvl1pPr>
          </a:lstStyle>
          <a:p>
            <a:fld id="{9F517228-ABEC-4C0C-B9BA-EB88D74F339D}" type="slidenum">
              <a:rPr lang="en-US" altLang="en-US"/>
              <a:pPr/>
              <a:t>‹#›</a:t>
            </a:fld>
            <a:endParaRPr lang="en-US" altLang="en-US"/>
          </a:p>
        </p:txBody>
      </p:sp>
    </p:spTree>
    <p:extLst>
      <p:ext uri="{BB962C8B-B14F-4D97-AF65-F5344CB8AC3E}">
        <p14:creationId xmlns:p14="http://schemas.microsoft.com/office/powerpoint/2010/main" val="31203734"/>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5" name="Straight Connector 10"/>
          <p:cNvSpPr>
            <a:spLocks noChangeShapeType="1"/>
          </p:cNvSpPr>
          <p:nvPr/>
        </p:nvSpPr>
        <p:spPr bwMode="auto">
          <a:xfrm>
            <a:off x="457200" y="6353175"/>
            <a:ext cx="8229600" cy="0"/>
          </a:xfrm>
          <a:prstGeom prst="line">
            <a:avLst/>
          </a:prstGeom>
          <a:noFill/>
          <a:ln w="9525" algn="ctr">
            <a:solidFill>
              <a:schemeClr val="accent2"/>
            </a:solidFill>
            <a:prstDash val="dash"/>
            <a:round/>
            <a:headEnd/>
            <a:tailEnd/>
          </a:ln>
          <a:extLst>
            <a:ext uri="{909E8E84-426E-40DD-AFC4-6F175D3DCCD1}">
              <a14:hiddenFill xmlns:a14="http://schemas.microsoft.com/office/drawing/2010/main">
                <a:noFill/>
              </a14:hiddenFill>
            </a:ext>
          </a:extLst>
        </p:spPr>
        <p:txBody>
          <a:bodyPr/>
          <a:lstStyle/>
          <a:p>
            <a:endParaRPr lang="en-US"/>
          </a:p>
        </p:txBody>
      </p:sp>
      <p:sp>
        <p:nvSpPr>
          <p:cNvPr id="6" name="Straight Connector 11"/>
          <p:cNvSpPr>
            <a:spLocks noChangeShapeType="1"/>
          </p:cNvSpPr>
          <p:nvPr/>
        </p:nvSpPr>
        <p:spPr bwMode="auto">
          <a:xfrm rot="5400000">
            <a:off x="3160712" y="3324226"/>
            <a:ext cx="6035675" cy="0"/>
          </a:xfrm>
          <a:prstGeom prst="line">
            <a:avLst/>
          </a:prstGeom>
          <a:noFill/>
          <a:ln w="9525" algn="ctr">
            <a:solidFill>
              <a:schemeClr val="accent2"/>
            </a:solidFill>
            <a:prstDash val="dash"/>
            <a:round/>
            <a:headEnd/>
            <a:tailEnd/>
          </a:ln>
          <a:extLst>
            <a:ext uri="{909E8E84-426E-40DD-AFC4-6F175D3DCCD1}">
              <a14:hiddenFill xmlns:a14="http://schemas.microsoft.com/office/drawing/2010/main">
                <a:noFill/>
              </a14:hiddenFill>
            </a:ext>
          </a:extLst>
        </p:spPr>
        <p:txBody>
          <a:bodyPr/>
          <a:lstStyle/>
          <a:p>
            <a:endParaRPr lang="en-US"/>
          </a:p>
        </p:txBody>
      </p:sp>
      <p:sp>
        <p:nvSpPr>
          <p:cNvPr id="7" name="Isosceles Triangle 6"/>
          <p:cNvSpPr>
            <a:spLocks noChangeAspect="1"/>
          </p:cNvSpPr>
          <p:nvPr/>
        </p:nvSpPr>
        <p:spPr>
          <a:xfrm rot="5400000">
            <a:off x="419100" y="6467475"/>
            <a:ext cx="190500" cy="120650"/>
          </a:xfrm>
          <a:prstGeom prst="triangle">
            <a:avLst>
              <a:gd name="adj" fmla="val 50000"/>
            </a:avLst>
          </a:prstGeom>
          <a:solidFill>
            <a:schemeClr val="accent2"/>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sz="2400" i="1">
              <a:solidFill>
                <a:prstClr val="white"/>
              </a:solidFill>
            </a:endParaRPr>
          </a:p>
        </p:txBody>
      </p:sp>
      <p:sp>
        <p:nvSpPr>
          <p:cNvPr id="2" name="Title 1"/>
          <p:cNvSpPr>
            <a:spLocks noGrp="1"/>
          </p:cNvSpPr>
          <p:nvPr>
            <p:ph type="title"/>
          </p:nvPr>
        </p:nvSpPr>
        <p:spPr>
          <a:xfrm>
            <a:off x="6324600" y="304800"/>
            <a:ext cx="2514600" cy="838200"/>
          </a:xfrm>
        </p:spPr>
        <p:txBody>
          <a:bodyPr>
            <a:noAutofit/>
          </a:bodyPr>
          <a:lstStyle>
            <a:lvl1pPr algn="l">
              <a:buNone/>
              <a:defRPr sz="2000" b="1">
                <a:solidFill>
                  <a:schemeClr val="tx2"/>
                </a:solidFill>
                <a:latin typeface="+mn-lt"/>
                <a:ea typeface="+mn-ea"/>
                <a:cs typeface="+mn-cs"/>
              </a:defRPr>
            </a:lvl1pPr>
          </a:lstStyle>
          <a:p>
            <a:r>
              <a:rPr lang="en-US" smtClean="0"/>
              <a:t>Click to edit Master title style</a:t>
            </a:r>
            <a:endParaRPr lang="en-US"/>
          </a:p>
        </p:txBody>
      </p:sp>
      <p:sp>
        <p:nvSpPr>
          <p:cNvPr id="3" name="Text Placeholder 2"/>
          <p:cNvSpPr>
            <a:spLocks noGrp="1"/>
          </p:cNvSpPr>
          <p:nvPr>
            <p:ph type="body" idx="2"/>
          </p:nvPr>
        </p:nvSpPr>
        <p:spPr>
          <a:xfrm>
            <a:off x="6324600" y="1219200"/>
            <a:ext cx="2514600" cy="4843463"/>
          </a:xfrm>
        </p:spPr>
        <p:txBody>
          <a:bodyPr/>
          <a:lstStyle>
            <a:lvl1pPr marL="0" indent="0">
              <a:lnSpc>
                <a:spcPts val="2200"/>
              </a:lnSpc>
              <a:spcAft>
                <a:spcPts val="1000"/>
              </a:spcAft>
              <a:buNone/>
              <a:defRPr sz="1600">
                <a:solidFill>
                  <a:schemeClr val="tx2"/>
                </a:solidFill>
              </a:defRPr>
            </a:lvl1pPr>
            <a:lvl2pPr>
              <a:buNone/>
              <a:defRPr sz="1200"/>
            </a:lvl2pPr>
            <a:lvl3pPr>
              <a:buNone/>
              <a:defRPr sz="1000"/>
            </a:lvl3pPr>
            <a:lvl4pPr>
              <a:buNone/>
              <a:defRPr sz="900"/>
            </a:lvl4pPr>
            <a:lvl5pPr>
              <a:buNone/>
              <a:defRPr sz="900"/>
            </a:lvl5pPr>
          </a:lstStyle>
          <a:p>
            <a:pPr lvl="0"/>
            <a:r>
              <a:rPr lang="en-US" smtClean="0"/>
              <a:t>Click to edit Master text styles</a:t>
            </a:r>
          </a:p>
        </p:txBody>
      </p:sp>
      <p:sp>
        <p:nvSpPr>
          <p:cNvPr id="12" name="Content Placeholder 11"/>
          <p:cNvSpPr>
            <a:spLocks noGrp="1"/>
          </p:cNvSpPr>
          <p:nvPr>
            <p:ph sz="quarter" idx="1"/>
          </p:nvPr>
        </p:nvSpPr>
        <p:spPr>
          <a:xfrm>
            <a:off x="304800" y="304800"/>
            <a:ext cx="5715000" cy="57150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8" name="Date Placeholder 4"/>
          <p:cNvSpPr>
            <a:spLocks noGrp="1"/>
          </p:cNvSpPr>
          <p:nvPr>
            <p:ph type="dt" sz="half" idx="10"/>
          </p:nvPr>
        </p:nvSpPr>
        <p:spPr/>
        <p:txBody>
          <a:bodyPr/>
          <a:lstStyle>
            <a:lvl1pPr>
              <a:defRPr i="0"/>
            </a:lvl1pPr>
          </a:lstStyle>
          <a:p>
            <a:pPr>
              <a:defRPr/>
            </a:pPr>
            <a:endParaRPr lang="en-US"/>
          </a:p>
        </p:txBody>
      </p:sp>
      <p:sp>
        <p:nvSpPr>
          <p:cNvPr id="9" name="Footer Placeholder 5"/>
          <p:cNvSpPr>
            <a:spLocks noGrp="1"/>
          </p:cNvSpPr>
          <p:nvPr>
            <p:ph type="ftr" sz="quarter" idx="11"/>
          </p:nvPr>
        </p:nvSpPr>
        <p:spPr/>
        <p:txBody>
          <a:bodyPr/>
          <a:lstStyle>
            <a:lvl1pPr>
              <a:defRPr i="0"/>
            </a:lvl1pPr>
          </a:lstStyle>
          <a:p>
            <a:pPr>
              <a:defRPr/>
            </a:pPr>
            <a:r>
              <a:rPr lang="en-US"/>
              <a:t>@ Copyright BREI Certification Technical Committee</a:t>
            </a:r>
          </a:p>
        </p:txBody>
      </p:sp>
      <p:sp>
        <p:nvSpPr>
          <p:cNvPr id="10" name="Slide Number Placeholder 6"/>
          <p:cNvSpPr>
            <a:spLocks noGrp="1"/>
          </p:cNvSpPr>
          <p:nvPr>
            <p:ph type="sldNum" sz="quarter" idx="12"/>
          </p:nvPr>
        </p:nvSpPr>
        <p:spPr/>
        <p:txBody>
          <a:bodyPr/>
          <a:lstStyle>
            <a:lvl1pPr>
              <a:defRPr i="0"/>
            </a:lvl1pPr>
          </a:lstStyle>
          <a:p>
            <a:fld id="{855D44DE-5CA3-4F2A-BF10-DE37B8AA048B}" type="slidenum">
              <a:rPr lang="en-US" altLang="en-US"/>
              <a:pPr/>
              <a:t>‹#›</a:t>
            </a:fld>
            <a:endParaRPr lang="en-US" altLang="en-US"/>
          </a:p>
        </p:txBody>
      </p:sp>
    </p:spTree>
    <p:extLst>
      <p:ext uri="{BB962C8B-B14F-4D97-AF65-F5344CB8AC3E}">
        <p14:creationId xmlns:p14="http://schemas.microsoft.com/office/powerpoint/2010/main" val="2124949150"/>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bg>
      <p:bgPr>
        <a:solidFill>
          <a:schemeClr val="bg2"/>
        </a:solidFill>
        <a:effectLst/>
      </p:bgPr>
    </p:bg>
    <p:spTree>
      <p:nvGrpSpPr>
        <p:cNvPr id="1" name=""/>
        <p:cNvGrpSpPr/>
        <p:nvPr/>
      </p:nvGrpSpPr>
      <p:grpSpPr>
        <a:xfrm>
          <a:off x="0" y="0"/>
          <a:ext cx="0" cy="0"/>
          <a:chOff x="0" y="0"/>
          <a:chExt cx="0" cy="0"/>
        </a:xfrm>
      </p:grpSpPr>
      <p:sp>
        <p:nvSpPr>
          <p:cNvPr id="5" name="Straight Connector 10"/>
          <p:cNvSpPr>
            <a:spLocks noChangeShapeType="1"/>
          </p:cNvSpPr>
          <p:nvPr/>
        </p:nvSpPr>
        <p:spPr bwMode="auto">
          <a:xfrm>
            <a:off x="457200" y="6353175"/>
            <a:ext cx="8229600" cy="0"/>
          </a:xfrm>
          <a:prstGeom prst="line">
            <a:avLst/>
          </a:prstGeom>
          <a:noFill/>
          <a:ln w="9525" algn="ctr">
            <a:solidFill>
              <a:schemeClr val="accent2"/>
            </a:solidFill>
            <a:prstDash val="dash"/>
            <a:round/>
            <a:headEnd/>
            <a:tailEnd/>
          </a:ln>
          <a:extLst>
            <a:ext uri="{909E8E84-426E-40DD-AFC4-6F175D3DCCD1}">
              <a14:hiddenFill xmlns:a14="http://schemas.microsoft.com/office/drawing/2010/main">
                <a:noFill/>
              </a14:hiddenFill>
            </a:ext>
          </a:extLst>
        </p:spPr>
        <p:txBody>
          <a:bodyPr/>
          <a:lstStyle/>
          <a:p>
            <a:endParaRPr lang="en-US"/>
          </a:p>
        </p:txBody>
      </p:sp>
      <p:sp>
        <p:nvSpPr>
          <p:cNvPr id="6" name="Isosceles Triangle 5"/>
          <p:cNvSpPr>
            <a:spLocks noChangeAspect="1"/>
          </p:cNvSpPr>
          <p:nvPr/>
        </p:nvSpPr>
        <p:spPr>
          <a:xfrm rot="5400000">
            <a:off x="419100" y="6467475"/>
            <a:ext cx="190500" cy="120650"/>
          </a:xfrm>
          <a:prstGeom prst="triangle">
            <a:avLst>
              <a:gd name="adj" fmla="val 50000"/>
            </a:avLst>
          </a:prstGeom>
          <a:solidFill>
            <a:schemeClr val="accent2"/>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sz="2400" i="1">
              <a:solidFill>
                <a:prstClr val="white"/>
              </a:solidFill>
            </a:endParaRPr>
          </a:p>
        </p:txBody>
      </p:sp>
      <p:sp>
        <p:nvSpPr>
          <p:cNvPr id="7" name="Rectangle 6"/>
          <p:cNvSpPr/>
          <p:nvPr/>
        </p:nvSpPr>
        <p:spPr>
          <a:xfrm>
            <a:off x="457200" y="500063"/>
            <a:ext cx="182563" cy="685800"/>
          </a:xfrm>
          <a:prstGeom prst="rect">
            <a:avLst/>
          </a:prstGeom>
          <a:solidFill>
            <a:schemeClr val="accent1"/>
          </a:solidFill>
          <a:ln w="635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sz="2400" i="1">
              <a:solidFill>
                <a:prstClr val="white"/>
              </a:solidFill>
            </a:endParaRPr>
          </a:p>
        </p:txBody>
      </p:sp>
      <p:sp>
        <p:nvSpPr>
          <p:cNvPr id="2" name="Title 1"/>
          <p:cNvSpPr>
            <a:spLocks noGrp="1"/>
          </p:cNvSpPr>
          <p:nvPr>
            <p:ph type="title"/>
          </p:nvPr>
        </p:nvSpPr>
        <p:spPr>
          <a:xfrm>
            <a:off x="457200" y="500856"/>
            <a:ext cx="8229600" cy="674688"/>
          </a:xfrm>
          <a:ln>
            <a:solidFill>
              <a:schemeClr val="accent1"/>
            </a:solidFill>
          </a:ln>
        </p:spPr>
        <p:txBody>
          <a:bodyPr lIns="274320" anchor="ctr"/>
          <a:lstStyle>
            <a:lvl1pPr algn="r">
              <a:buNone/>
              <a:defRPr sz="2000" b="0">
                <a:solidFill>
                  <a:schemeClr val="tx1"/>
                </a:solidFill>
              </a:defRPr>
            </a:lvl1pPr>
          </a:lstStyle>
          <a:p>
            <a:r>
              <a:rPr lang="en-US" smtClean="0"/>
              <a:t>Click to edit Master title style</a:t>
            </a:r>
            <a:endParaRPr lang="en-US"/>
          </a:p>
        </p:txBody>
      </p:sp>
      <p:sp>
        <p:nvSpPr>
          <p:cNvPr id="3" name="Picture Placeholder 2"/>
          <p:cNvSpPr>
            <a:spLocks noGrp="1"/>
          </p:cNvSpPr>
          <p:nvPr>
            <p:ph type="pic" idx="1"/>
          </p:nvPr>
        </p:nvSpPr>
        <p:spPr>
          <a:xfrm>
            <a:off x="457200" y="1905000"/>
            <a:ext cx="8229600" cy="4270248"/>
          </a:xfrm>
          <a:solidFill>
            <a:schemeClr val="tx1">
              <a:shade val="50000"/>
            </a:schemeClr>
          </a:solidFill>
          <a:ln>
            <a:noFill/>
          </a:ln>
          <a:effectLst/>
        </p:spPr>
        <p:txBody>
          <a:bodyPr>
            <a:normAutofit/>
          </a:bodyPr>
          <a:lstStyle>
            <a:lvl1pPr marL="0" indent="0">
              <a:spcBef>
                <a:spcPts val="600"/>
              </a:spcBef>
              <a:buNone/>
              <a:defRPr sz="3200"/>
            </a:lvl1pPr>
          </a:lstStyle>
          <a:p>
            <a:pPr lvl="0"/>
            <a:r>
              <a:rPr lang="en-US" noProof="0" smtClean="0"/>
              <a:t>Click icon to add picture</a:t>
            </a:r>
            <a:endParaRPr lang="en-US" noProof="0" dirty="0"/>
          </a:p>
        </p:txBody>
      </p:sp>
      <p:sp>
        <p:nvSpPr>
          <p:cNvPr id="4" name="Text Placeholder 3"/>
          <p:cNvSpPr>
            <a:spLocks noGrp="1"/>
          </p:cNvSpPr>
          <p:nvPr>
            <p:ph type="body" sz="half" idx="2"/>
          </p:nvPr>
        </p:nvSpPr>
        <p:spPr>
          <a:xfrm>
            <a:off x="457200" y="1219200"/>
            <a:ext cx="8229600" cy="533400"/>
          </a:xfrm>
        </p:spPr>
        <p:txBody>
          <a:bodyPr anchor="ctr"/>
          <a:lstStyle>
            <a:lvl1pPr marL="0" indent="0" algn="l">
              <a:buFontTx/>
              <a:buNone/>
              <a:defRPr sz="1400"/>
            </a:lvl1pPr>
            <a:lvl2pPr>
              <a:defRPr sz="1200"/>
            </a:lvl2pPr>
            <a:lvl3pPr>
              <a:defRPr sz="1000"/>
            </a:lvl3pPr>
            <a:lvl4pPr>
              <a:defRPr sz="900"/>
            </a:lvl4pPr>
            <a:lvl5pPr>
              <a:defRPr sz="900"/>
            </a:lvl5pPr>
          </a:lstStyle>
          <a:p>
            <a:pPr lvl="0"/>
            <a:r>
              <a:rPr lang="en-US" smtClean="0"/>
              <a:t>Click to edit Master text styles</a:t>
            </a:r>
          </a:p>
        </p:txBody>
      </p:sp>
      <p:sp>
        <p:nvSpPr>
          <p:cNvPr id="8" name="Date Placeholder 4"/>
          <p:cNvSpPr>
            <a:spLocks noGrp="1"/>
          </p:cNvSpPr>
          <p:nvPr>
            <p:ph type="dt" sz="half" idx="10"/>
          </p:nvPr>
        </p:nvSpPr>
        <p:spPr/>
        <p:txBody>
          <a:bodyPr/>
          <a:lstStyle>
            <a:lvl1pPr>
              <a:defRPr i="0">
                <a:solidFill>
                  <a:srgbClr val="C9C2D1"/>
                </a:solidFill>
              </a:defRPr>
            </a:lvl1pPr>
          </a:lstStyle>
          <a:p>
            <a:pPr>
              <a:defRPr/>
            </a:pPr>
            <a:endParaRPr lang="en-US"/>
          </a:p>
        </p:txBody>
      </p:sp>
      <p:sp>
        <p:nvSpPr>
          <p:cNvPr id="9" name="Footer Placeholder 5"/>
          <p:cNvSpPr>
            <a:spLocks noGrp="1"/>
          </p:cNvSpPr>
          <p:nvPr>
            <p:ph type="ftr" sz="quarter" idx="11"/>
          </p:nvPr>
        </p:nvSpPr>
        <p:spPr/>
        <p:txBody>
          <a:bodyPr/>
          <a:lstStyle>
            <a:lvl1pPr>
              <a:defRPr i="0">
                <a:solidFill>
                  <a:srgbClr val="C9C2D1"/>
                </a:solidFill>
              </a:defRPr>
            </a:lvl1pPr>
          </a:lstStyle>
          <a:p>
            <a:pPr>
              <a:defRPr/>
            </a:pPr>
            <a:r>
              <a:rPr lang="en-US"/>
              <a:t>@ Copyright BREI Certification Technical Committee</a:t>
            </a:r>
          </a:p>
        </p:txBody>
      </p:sp>
      <p:sp>
        <p:nvSpPr>
          <p:cNvPr id="10" name="Slide Number Placeholder 6"/>
          <p:cNvSpPr>
            <a:spLocks noGrp="1"/>
          </p:cNvSpPr>
          <p:nvPr>
            <p:ph type="sldNum" sz="quarter" idx="12"/>
          </p:nvPr>
        </p:nvSpPr>
        <p:spPr/>
        <p:txBody>
          <a:bodyPr/>
          <a:lstStyle>
            <a:lvl1pPr>
              <a:defRPr i="0">
                <a:solidFill>
                  <a:srgbClr val="C9C2D1"/>
                </a:solidFill>
              </a:defRPr>
            </a:lvl1pPr>
          </a:lstStyle>
          <a:p>
            <a:fld id="{827C22F9-1F79-4E7B-93E6-86745B5DC8C7}" type="slidenum">
              <a:rPr lang="en-US" altLang="en-US"/>
              <a:pPr/>
              <a:t>‹#›</a:t>
            </a:fld>
            <a:endParaRPr lang="en-US" altLang="en-US"/>
          </a:p>
        </p:txBody>
      </p:sp>
    </p:spTree>
    <p:extLst>
      <p:ext uri="{BB962C8B-B14F-4D97-AF65-F5344CB8AC3E}">
        <p14:creationId xmlns:p14="http://schemas.microsoft.com/office/powerpoint/2010/main" val="395264373"/>
      </p:ext>
    </p:extLst>
  </p:cSld>
  <p:clrMapOvr>
    <a:overrideClrMapping bg1="dk1" tx1="lt1" bg2="dk2" tx2="lt2" accent1="accent1" accent2="accent2" accent3="accent3" accent4="accent4" accent5="accent5" accent6="accent6" hlink="hlink" folHlink="folHlink"/>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13"/>
          <p:cNvSpPr>
            <a:spLocks noGrp="1"/>
          </p:cNvSpPr>
          <p:nvPr>
            <p:ph type="dt" sz="half" idx="10"/>
          </p:nvPr>
        </p:nvSpPr>
        <p:spPr/>
        <p:txBody>
          <a:bodyPr/>
          <a:lstStyle>
            <a:lvl1pPr>
              <a:defRPr i="0"/>
            </a:lvl1pPr>
          </a:lstStyle>
          <a:p>
            <a:pPr>
              <a:defRPr/>
            </a:pPr>
            <a:endParaRPr lang="en-US"/>
          </a:p>
        </p:txBody>
      </p:sp>
      <p:sp>
        <p:nvSpPr>
          <p:cNvPr id="5" name="Footer Placeholder 2"/>
          <p:cNvSpPr>
            <a:spLocks noGrp="1"/>
          </p:cNvSpPr>
          <p:nvPr>
            <p:ph type="ftr" sz="quarter" idx="11"/>
          </p:nvPr>
        </p:nvSpPr>
        <p:spPr/>
        <p:txBody>
          <a:bodyPr/>
          <a:lstStyle>
            <a:lvl1pPr>
              <a:defRPr i="0"/>
            </a:lvl1pPr>
          </a:lstStyle>
          <a:p>
            <a:pPr>
              <a:defRPr/>
            </a:pPr>
            <a:r>
              <a:rPr lang="en-US"/>
              <a:t>@ Copyright BREI Certification Technical Committee</a:t>
            </a:r>
          </a:p>
        </p:txBody>
      </p:sp>
      <p:sp>
        <p:nvSpPr>
          <p:cNvPr id="6" name="Slide Number Placeholder 22"/>
          <p:cNvSpPr>
            <a:spLocks noGrp="1"/>
          </p:cNvSpPr>
          <p:nvPr>
            <p:ph type="sldNum" sz="quarter" idx="12"/>
          </p:nvPr>
        </p:nvSpPr>
        <p:spPr/>
        <p:txBody>
          <a:bodyPr/>
          <a:lstStyle>
            <a:lvl1pPr>
              <a:defRPr i="0"/>
            </a:lvl1pPr>
          </a:lstStyle>
          <a:p>
            <a:fld id="{B451C229-4C8B-4D29-86B5-5AE3DD782D6C}" type="slidenum">
              <a:rPr lang="en-US" altLang="en-US"/>
              <a:pPr/>
              <a:t>‹#›</a:t>
            </a:fld>
            <a:endParaRPr lang="en-US" altLang="en-US"/>
          </a:p>
        </p:txBody>
      </p:sp>
    </p:spTree>
    <p:extLst>
      <p:ext uri="{BB962C8B-B14F-4D97-AF65-F5344CB8AC3E}">
        <p14:creationId xmlns:p14="http://schemas.microsoft.com/office/powerpoint/2010/main" val="1580688026"/>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4" name="Straight Connector 10"/>
          <p:cNvSpPr>
            <a:spLocks noChangeShapeType="1"/>
          </p:cNvSpPr>
          <p:nvPr/>
        </p:nvSpPr>
        <p:spPr bwMode="auto">
          <a:xfrm>
            <a:off x="457200" y="6353175"/>
            <a:ext cx="8229600" cy="0"/>
          </a:xfrm>
          <a:prstGeom prst="line">
            <a:avLst/>
          </a:prstGeom>
          <a:noFill/>
          <a:ln w="9525" algn="ctr">
            <a:solidFill>
              <a:schemeClr val="accent2"/>
            </a:solidFill>
            <a:prstDash val="dash"/>
            <a:round/>
            <a:headEnd/>
            <a:tailEnd/>
          </a:ln>
          <a:extLst>
            <a:ext uri="{909E8E84-426E-40DD-AFC4-6F175D3DCCD1}">
              <a14:hiddenFill xmlns:a14="http://schemas.microsoft.com/office/drawing/2010/main">
                <a:noFill/>
              </a14:hiddenFill>
            </a:ext>
          </a:extLst>
        </p:spPr>
        <p:txBody>
          <a:bodyPr/>
          <a:lstStyle/>
          <a:p>
            <a:endParaRPr lang="en-US"/>
          </a:p>
        </p:txBody>
      </p:sp>
      <p:sp>
        <p:nvSpPr>
          <p:cNvPr id="5" name="Isosceles Triangle 4"/>
          <p:cNvSpPr>
            <a:spLocks noChangeAspect="1"/>
          </p:cNvSpPr>
          <p:nvPr/>
        </p:nvSpPr>
        <p:spPr>
          <a:xfrm rot="5400000">
            <a:off x="419100" y="6467475"/>
            <a:ext cx="190500" cy="120650"/>
          </a:xfrm>
          <a:prstGeom prst="triangle">
            <a:avLst>
              <a:gd name="adj" fmla="val 50000"/>
            </a:avLst>
          </a:prstGeom>
          <a:solidFill>
            <a:schemeClr val="accent2"/>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sz="2400" i="1">
              <a:solidFill>
                <a:prstClr val="white"/>
              </a:solidFill>
            </a:endParaRPr>
          </a:p>
        </p:txBody>
      </p:sp>
      <p:sp>
        <p:nvSpPr>
          <p:cNvPr id="6" name="Straight Connector 12"/>
          <p:cNvSpPr>
            <a:spLocks noChangeShapeType="1"/>
          </p:cNvSpPr>
          <p:nvPr/>
        </p:nvSpPr>
        <p:spPr bwMode="auto">
          <a:xfrm rot="5400000">
            <a:off x="3630612" y="3201988"/>
            <a:ext cx="5851525" cy="0"/>
          </a:xfrm>
          <a:prstGeom prst="line">
            <a:avLst/>
          </a:prstGeom>
          <a:noFill/>
          <a:ln w="9525" algn="ctr">
            <a:solidFill>
              <a:schemeClr val="accent2"/>
            </a:solidFill>
            <a:prstDash val="dash"/>
            <a:round/>
            <a:headEnd/>
            <a:tailEnd/>
          </a:ln>
          <a:extLst>
            <a:ext uri="{909E8E84-426E-40DD-AFC4-6F175D3DCCD1}">
              <a14:hiddenFill xmlns:a14="http://schemas.microsoft.com/office/drawing/2010/main">
                <a:noFill/>
              </a14:hiddenFill>
            </a:ext>
          </a:extLst>
        </p:spPr>
        <p:txBody>
          <a:bodyPr/>
          <a:lstStyle/>
          <a:p>
            <a:endParaRPr lang="en-US"/>
          </a:p>
        </p:txBody>
      </p:sp>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3"/>
          <p:cNvSpPr>
            <a:spLocks noGrp="1"/>
          </p:cNvSpPr>
          <p:nvPr>
            <p:ph type="dt" sz="half" idx="10"/>
          </p:nvPr>
        </p:nvSpPr>
        <p:spPr/>
        <p:txBody>
          <a:bodyPr/>
          <a:lstStyle>
            <a:lvl1pPr>
              <a:defRPr i="0"/>
            </a:lvl1pPr>
          </a:lstStyle>
          <a:p>
            <a:pPr>
              <a:defRPr/>
            </a:pPr>
            <a:endParaRPr lang="en-US"/>
          </a:p>
        </p:txBody>
      </p:sp>
      <p:sp>
        <p:nvSpPr>
          <p:cNvPr id="8" name="Footer Placeholder 4"/>
          <p:cNvSpPr>
            <a:spLocks noGrp="1"/>
          </p:cNvSpPr>
          <p:nvPr>
            <p:ph type="ftr" sz="quarter" idx="11"/>
          </p:nvPr>
        </p:nvSpPr>
        <p:spPr/>
        <p:txBody>
          <a:bodyPr/>
          <a:lstStyle>
            <a:lvl1pPr>
              <a:defRPr i="0"/>
            </a:lvl1pPr>
          </a:lstStyle>
          <a:p>
            <a:pPr>
              <a:defRPr/>
            </a:pPr>
            <a:r>
              <a:rPr lang="en-US"/>
              <a:t>@ Copyright BREI Certification Technical Committee</a:t>
            </a:r>
          </a:p>
        </p:txBody>
      </p:sp>
      <p:sp>
        <p:nvSpPr>
          <p:cNvPr id="9" name="Slide Number Placeholder 5"/>
          <p:cNvSpPr>
            <a:spLocks noGrp="1"/>
          </p:cNvSpPr>
          <p:nvPr>
            <p:ph type="sldNum" sz="quarter" idx="12"/>
          </p:nvPr>
        </p:nvSpPr>
        <p:spPr/>
        <p:txBody>
          <a:bodyPr/>
          <a:lstStyle>
            <a:lvl1pPr>
              <a:defRPr i="0"/>
            </a:lvl1pPr>
          </a:lstStyle>
          <a:p>
            <a:fld id="{5BD2B4CC-3A74-43C1-A337-4B2313C29C5F}" type="slidenum">
              <a:rPr lang="en-US" altLang="en-US"/>
              <a:pPr/>
              <a:t>‹#›</a:t>
            </a:fld>
            <a:endParaRPr lang="en-US" altLang="en-US"/>
          </a:p>
        </p:txBody>
      </p:sp>
    </p:spTree>
    <p:extLst>
      <p:ext uri="{BB962C8B-B14F-4D97-AF65-F5344CB8AC3E}">
        <p14:creationId xmlns:p14="http://schemas.microsoft.com/office/powerpoint/2010/main" val="823848002"/>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Rectangle 3"/>
          <p:cNvSpPr/>
          <p:nvPr/>
        </p:nvSpPr>
        <p:spPr>
          <a:xfrm>
            <a:off x="904875" y="3648075"/>
            <a:ext cx="7315200" cy="1279525"/>
          </a:xfrm>
          <a:prstGeom prst="rect">
            <a:avLst/>
          </a:prstGeom>
          <a:noFill/>
          <a:ln w="6350" cap="rnd" cmpd="sng" algn="ctr">
            <a:solidFill>
              <a:schemeClr val="accent1"/>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sz="2400" i="1">
              <a:solidFill>
                <a:prstClr val="white"/>
              </a:solidFill>
            </a:endParaRPr>
          </a:p>
        </p:txBody>
      </p:sp>
      <p:sp>
        <p:nvSpPr>
          <p:cNvPr id="5" name="Rectangle 4"/>
          <p:cNvSpPr/>
          <p:nvPr/>
        </p:nvSpPr>
        <p:spPr>
          <a:xfrm>
            <a:off x="914400" y="5048250"/>
            <a:ext cx="7315200" cy="685800"/>
          </a:xfrm>
          <a:prstGeom prst="rect">
            <a:avLst/>
          </a:prstGeom>
          <a:noFill/>
          <a:ln w="6350" cap="rnd" cmpd="sng" algn="ctr">
            <a:solidFill>
              <a:schemeClr val="accent2"/>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sz="2400" i="1">
              <a:solidFill>
                <a:prstClr val="white"/>
              </a:solidFill>
            </a:endParaRPr>
          </a:p>
        </p:txBody>
      </p:sp>
      <p:sp>
        <p:nvSpPr>
          <p:cNvPr id="6" name="Rectangle 5"/>
          <p:cNvSpPr/>
          <p:nvPr/>
        </p:nvSpPr>
        <p:spPr>
          <a:xfrm>
            <a:off x="904875" y="3648075"/>
            <a:ext cx="228600" cy="1279525"/>
          </a:xfrm>
          <a:prstGeom prst="rect">
            <a:avLst/>
          </a:prstGeom>
          <a:solidFill>
            <a:schemeClr val="accent1"/>
          </a:solidFill>
          <a:ln w="635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sz="2400" i="1">
              <a:solidFill>
                <a:prstClr val="white"/>
              </a:solidFill>
            </a:endParaRPr>
          </a:p>
        </p:txBody>
      </p:sp>
      <p:sp>
        <p:nvSpPr>
          <p:cNvPr id="7" name="Rectangle 6"/>
          <p:cNvSpPr/>
          <p:nvPr/>
        </p:nvSpPr>
        <p:spPr>
          <a:xfrm>
            <a:off x="914400" y="5048250"/>
            <a:ext cx="228600" cy="685800"/>
          </a:xfrm>
          <a:prstGeom prst="rect">
            <a:avLst/>
          </a:prstGeom>
          <a:solidFill>
            <a:schemeClr val="accent2"/>
          </a:solidFill>
          <a:ln w="635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sz="2400" i="1">
              <a:solidFill>
                <a:prstClr val="white"/>
              </a:solidFill>
            </a:endParaRPr>
          </a:p>
        </p:txBody>
      </p:sp>
      <p:sp>
        <p:nvSpPr>
          <p:cNvPr id="8" name="Title 7"/>
          <p:cNvSpPr>
            <a:spLocks noGrp="1"/>
          </p:cNvSpPr>
          <p:nvPr>
            <p:ph type="ctrTitle"/>
          </p:nvPr>
        </p:nvSpPr>
        <p:spPr>
          <a:xfrm>
            <a:off x="1219200" y="3886200"/>
            <a:ext cx="6858000" cy="990600"/>
          </a:xfrm>
        </p:spPr>
        <p:txBody>
          <a:bodyPr anchor="t"/>
          <a:lstStyle>
            <a:lvl1pPr algn="r">
              <a:defRPr sz="3200">
                <a:solidFill>
                  <a:schemeClr val="tx1"/>
                </a:solidFill>
              </a:defRPr>
            </a:lvl1pPr>
          </a:lstStyle>
          <a:p>
            <a:r>
              <a:rPr lang="en-US" smtClean="0"/>
              <a:t>Click to edit Master title style</a:t>
            </a:r>
            <a:endParaRPr lang="en-US"/>
          </a:p>
        </p:txBody>
      </p:sp>
      <p:sp>
        <p:nvSpPr>
          <p:cNvPr id="9" name="Subtitle 8"/>
          <p:cNvSpPr>
            <a:spLocks noGrp="1"/>
          </p:cNvSpPr>
          <p:nvPr>
            <p:ph type="subTitle" idx="1"/>
          </p:nvPr>
        </p:nvSpPr>
        <p:spPr>
          <a:xfrm>
            <a:off x="1219200" y="5124450"/>
            <a:ext cx="6858000" cy="533400"/>
          </a:xfrm>
        </p:spPr>
        <p:txBody>
          <a:bodyPr/>
          <a:lstStyle>
            <a:lvl1pPr marL="0" indent="0" algn="r">
              <a:buNone/>
              <a:defRPr sz="2000">
                <a:solidFill>
                  <a:schemeClr val="tx2"/>
                </a:solidFill>
                <a:latin typeface="+mj-lt"/>
                <a:ea typeface="+mj-ea"/>
                <a:cs typeface="+mj-cs"/>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lang="en-US" smtClean="0"/>
              <a:t>Click to edit Master subtitle style</a:t>
            </a:r>
            <a:endParaRPr lang="en-US"/>
          </a:p>
        </p:txBody>
      </p:sp>
      <p:sp>
        <p:nvSpPr>
          <p:cNvPr id="10" name="Date Placeholder 27"/>
          <p:cNvSpPr>
            <a:spLocks noGrp="1"/>
          </p:cNvSpPr>
          <p:nvPr>
            <p:ph type="dt" sz="half" idx="10"/>
          </p:nvPr>
        </p:nvSpPr>
        <p:spPr>
          <a:xfrm>
            <a:off x="6400800" y="6354763"/>
            <a:ext cx="2286000" cy="366712"/>
          </a:xfrm>
        </p:spPr>
        <p:txBody>
          <a:bodyPr/>
          <a:lstStyle>
            <a:lvl1pPr>
              <a:defRPr sz="1400" i="0"/>
            </a:lvl1pPr>
          </a:lstStyle>
          <a:p>
            <a:pPr>
              <a:defRPr/>
            </a:pPr>
            <a:endParaRPr lang="en-US"/>
          </a:p>
        </p:txBody>
      </p:sp>
      <p:sp>
        <p:nvSpPr>
          <p:cNvPr id="11" name="Footer Placeholder 16"/>
          <p:cNvSpPr>
            <a:spLocks noGrp="1"/>
          </p:cNvSpPr>
          <p:nvPr>
            <p:ph type="ftr" sz="quarter" idx="11"/>
          </p:nvPr>
        </p:nvSpPr>
        <p:spPr>
          <a:xfrm>
            <a:off x="2898775" y="6354763"/>
            <a:ext cx="3475038" cy="366712"/>
          </a:xfrm>
        </p:spPr>
        <p:txBody>
          <a:bodyPr/>
          <a:lstStyle>
            <a:lvl1pPr>
              <a:defRPr i="0"/>
            </a:lvl1pPr>
          </a:lstStyle>
          <a:p>
            <a:pPr>
              <a:defRPr/>
            </a:pPr>
            <a:r>
              <a:rPr lang="en-US"/>
              <a:t>@ Copyright BREI Certification Technical Committee</a:t>
            </a:r>
          </a:p>
        </p:txBody>
      </p:sp>
      <p:sp>
        <p:nvSpPr>
          <p:cNvPr id="12" name="Slide Number Placeholder 28"/>
          <p:cNvSpPr>
            <a:spLocks noGrp="1"/>
          </p:cNvSpPr>
          <p:nvPr>
            <p:ph type="sldNum" sz="quarter" idx="12"/>
          </p:nvPr>
        </p:nvSpPr>
        <p:spPr>
          <a:xfrm>
            <a:off x="1216025" y="6354763"/>
            <a:ext cx="1219200" cy="366712"/>
          </a:xfrm>
        </p:spPr>
        <p:txBody>
          <a:bodyPr/>
          <a:lstStyle>
            <a:lvl1pPr>
              <a:defRPr i="0"/>
            </a:lvl1pPr>
          </a:lstStyle>
          <a:p>
            <a:fld id="{4AC65636-00E1-48AF-87B9-1E273AF82803}" type="slidenum">
              <a:rPr lang="en-US" altLang="en-US"/>
              <a:pPr/>
              <a:t>‹#›</a:t>
            </a:fld>
            <a:endParaRPr lang="en-US" altLang="en-US"/>
          </a:p>
        </p:txBody>
      </p:sp>
    </p:spTree>
    <p:extLst>
      <p:ext uri="{BB962C8B-B14F-4D97-AF65-F5344CB8AC3E}">
        <p14:creationId xmlns:p14="http://schemas.microsoft.com/office/powerpoint/2010/main" val="1670904470"/>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8" name="Content Placeholder 7"/>
          <p:cNvSpPr>
            <a:spLocks noGrp="1"/>
          </p:cNvSpPr>
          <p:nvPr>
            <p:ph sz="quarter" idx="1"/>
          </p:nvPr>
        </p:nvSpPr>
        <p:spPr>
          <a:xfrm>
            <a:off x="457200" y="1219200"/>
            <a:ext cx="8229600" cy="493776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13"/>
          <p:cNvSpPr>
            <a:spLocks noGrp="1"/>
          </p:cNvSpPr>
          <p:nvPr>
            <p:ph type="dt" sz="half" idx="10"/>
          </p:nvPr>
        </p:nvSpPr>
        <p:spPr/>
        <p:txBody>
          <a:bodyPr/>
          <a:lstStyle>
            <a:lvl1pPr>
              <a:defRPr i="0"/>
            </a:lvl1pPr>
          </a:lstStyle>
          <a:p>
            <a:pPr>
              <a:defRPr/>
            </a:pPr>
            <a:endParaRPr lang="en-US"/>
          </a:p>
        </p:txBody>
      </p:sp>
      <p:sp>
        <p:nvSpPr>
          <p:cNvPr id="5" name="Footer Placeholder 2"/>
          <p:cNvSpPr>
            <a:spLocks noGrp="1"/>
          </p:cNvSpPr>
          <p:nvPr>
            <p:ph type="ftr" sz="quarter" idx="11"/>
          </p:nvPr>
        </p:nvSpPr>
        <p:spPr/>
        <p:txBody>
          <a:bodyPr/>
          <a:lstStyle>
            <a:lvl1pPr>
              <a:defRPr i="0"/>
            </a:lvl1pPr>
          </a:lstStyle>
          <a:p>
            <a:pPr>
              <a:defRPr/>
            </a:pPr>
            <a:r>
              <a:rPr lang="en-US"/>
              <a:t>@ Copyright BREI Certification Technical Committee</a:t>
            </a:r>
          </a:p>
        </p:txBody>
      </p:sp>
      <p:sp>
        <p:nvSpPr>
          <p:cNvPr id="6" name="Slide Number Placeholder 22"/>
          <p:cNvSpPr>
            <a:spLocks noGrp="1"/>
          </p:cNvSpPr>
          <p:nvPr>
            <p:ph type="sldNum" sz="quarter" idx="12"/>
          </p:nvPr>
        </p:nvSpPr>
        <p:spPr/>
        <p:txBody>
          <a:bodyPr/>
          <a:lstStyle>
            <a:lvl1pPr>
              <a:defRPr i="0"/>
            </a:lvl1pPr>
          </a:lstStyle>
          <a:p>
            <a:fld id="{B9227BE3-719A-49FB-9E39-D79E8E17A3DD}" type="slidenum">
              <a:rPr lang="en-US" altLang="en-US"/>
              <a:pPr/>
              <a:t>‹#›</a:t>
            </a:fld>
            <a:endParaRPr lang="en-US" altLang="en-US"/>
          </a:p>
        </p:txBody>
      </p:sp>
    </p:spTree>
    <p:extLst>
      <p:ext uri="{BB962C8B-B14F-4D97-AF65-F5344CB8AC3E}">
        <p14:creationId xmlns:p14="http://schemas.microsoft.com/office/powerpoint/2010/main" val="250456347"/>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Pr>
        <a:solidFill>
          <a:schemeClr val="bg2"/>
        </a:solidFill>
        <a:effectLst/>
      </p:bgPr>
    </p:bg>
    <p:spTree>
      <p:nvGrpSpPr>
        <p:cNvPr id="1" name=""/>
        <p:cNvGrpSpPr/>
        <p:nvPr/>
      </p:nvGrpSpPr>
      <p:grpSpPr>
        <a:xfrm>
          <a:off x="0" y="0"/>
          <a:ext cx="0" cy="0"/>
          <a:chOff x="0" y="0"/>
          <a:chExt cx="0" cy="0"/>
        </a:xfrm>
      </p:grpSpPr>
      <p:sp>
        <p:nvSpPr>
          <p:cNvPr id="4" name="Rectangle 3"/>
          <p:cNvSpPr/>
          <p:nvPr/>
        </p:nvSpPr>
        <p:spPr>
          <a:xfrm>
            <a:off x="914400" y="2819400"/>
            <a:ext cx="7315200" cy="1279525"/>
          </a:xfrm>
          <a:prstGeom prst="rect">
            <a:avLst/>
          </a:prstGeom>
          <a:noFill/>
          <a:ln w="6350" cap="rnd" cmpd="sng" algn="ctr">
            <a:solidFill>
              <a:schemeClr val="accent1"/>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sz="2400" i="1">
              <a:solidFill>
                <a:prstClr val="white"/>
              </a:solidFill>
            </a:endParaRPr>
          </a:p>
        </p:txBody>
      </p:sp>
      <p:sp>
        <p:nvSpPr>
          <p:cNvPr id="5" name="Rectangle 4"/>
          <p:cNvSpPr/>
          <p:nvPr/>
        </p:nvSpPr>
        <p:spPr>
          <a:xfrm>
            <a:off x="914400" y="2819400"/>
            <a:ext cx="228600" cy="1279525"/>
          </a:xfrm>
          <a:prstGeom prst="rect">
            <a:avLst/>
          </a:prstGeom>
          <a:solidFill>
            <a:schemeClr val="accent1"/>
          </a:solidFill>
          <a:ln w="635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sz="2400" i="1">
              <a:solidFill>
                <a:prstClr val="white"/>
              </a:solidFill>
            </a:endParaRPr>
          </a:p>
        </p:txBody>
      </p:sp>
      <p:sp>
        <p:nvSpPr>
          <p:cNvPr id="2" name="Title 1"/>
          <p:cNvSpPr>
            <a:spLocks noGrp="1"/>
          </p:cNvSpPr>
          <p:nvPr>
            <p:ph type="title"/>
          </p:nvPr>
        </p:nvSpPr>
        <p:spPr>
          <a:xfrm>
            <a:off x="1219200" y="2971800"/>
            <a:ext cx="6858000" cy="1066800"/>
          </a:xfrm>
        </p:spPr>
        <p:txBody>
          <a:bodyPr anchor="t"/>
          <a:lstStyle>
            <a:lvl1pPr algn="r">
              <a:buNone/>
              <a:defRPr sz="3200" b="0" cap="none" baseline="0"/>
            </a:lvl1pPr>
          </a:lstStyle>
          <a:p>
            <a:r>
              <a:rPr lang="en-US" smtClean="0"/>
              <a:t>Click to edit Master title style</a:t>
            </a:r>
            <a:endParaRPr lang="en-US"/>
          </a:p>
        </p:txBody>
      </p:sp>
      <p:sp>
        <p:nvSpPr>
          <p:cNvPr id="3" name="Text Placeholder 2"/>
          <p:cNvSpPr>
            <a:spLocks noGrp="1"/>
          </p:cNvSpPr>
          <p:nvPr>
            <p:ph type="body" idx="1"/>
          </p:nvPr>
        </p:nvSpPr>
        <p:spPr>
          <a:xfrm>
            <a:off x="1295400" y="4267200"/>
            <a:ext cx="6781800" cy="1143000"/>
          </a:xfrm>
        </p:spPr>
        <p:txBody>
          <a:bodyPr/>
          <a:lstStyle>
            <a:lvl1pPr marL="0" indent="0" algn="r">
              <a:buNone/>
              <a:defRPr sz="2000">
                <a:solidFill>
                  <a:schemeClr val="tx1">
                    <a:tint val="75000"/>
                  </a:schemeClr>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a:r>
              <a:rPr lang="en-US" smtClean="0"/>
              <a:t>Click to edit Master text styles</a:t>
            </a:r>
          </a:p>
        </p:txBody>
      </p:sp>
      <p:sp>
        <p:nvSpPr>
          <p:cNvPr id="6" name="Date Placeholder 3"/>
          <p:cNvSpPr>
            <a:spLocks noGrp="1"/>
          </p:cNvSpPr>
          <p:nvPr>
            <p:ph type="dt" sz="half" idx="10"/>
          </p:nvPr>
        </p:nvSpPr>
        <p:spPr>
          <a:xfrm>
            <a:off x="6400800" y="6354763"/>
            <a:ext cx="2286000" cy="366712"/>
          </a:xfrm>
        </p:spPr>
        <p:txBody>
          <a:bodyPr/>
          <a:lstStyle>
            <a:lvl1pPr>
              <a:defRPr i="0">
                <a:solidFill>
                  <a:srgbClr val="C9C2D1"/>
                </a:solidFill>
              </a:defRPr>
            </a:lvl1pPr>
          </a:lstStyle>
          <a:p>
            <a:pPr>
              <a:defRPr/>
            </a:pPr>
            <a:endParaRPr lang="en-US"/>
          </a:p>
        </p:txBody>
      </p:sp>
      <p:sp>
        <p:nvSpPr>
          <p:cNvPr id="7" name="Footer Placeholder 4"/>
          <p:cNvSpPr>
            <a:spLocks noGrp="1"/>
          </p:cNvSpPr>
          <p:nvPr>
            <p:ph type="ftr" sz="quarter" idx="11"/>
          </p:nvPr>
        </p:nvSpPr>
        <p:spPr>
          <a:xfrm>
            <a:off x="2898775" y="6354763"/>
            <a:ext cx="3475038" cy="366712"/>
          </a:xfrm>
        </p:spPr>
        <p:txBody>
          <a:bodyPr/>
          <a:lstStyle>
            <a:lvl1pPr>
              <a:defRPr i="0">
                <a:solidFill>
                  <a:srgbClr val="C9C2D1"/>
                </a:solidFill>
              </a:defRPr>
            </a:lvl1pPr>
          </a:lstStyle>
          <a:p>
            <a:pPr>
              <a:defRPr/>
            </a:pPr>
            <a:r>
              <a:rPr lang="en-US"/>
              <a:t>@ Copyright BREI Certification Technical Committee</a:t>
            </a:r>
          </a:p>
        </p:txBody>
      </p:sp>
      <p:sp>
        <p:nvSpPr>
          <p:cNvPr id="8" name="Slide Number Placeholder 5"/>
          <p:cNvSpPr>
            <a:spLocks noGrp="1"/>
          </p:cNvSpPr>
          <p:nvPr>
            <p:ph type="sldNum" sz="quarter" idx="12"/>
          </p:nvPr>
        </p:nvSpPr>
        <p:spPr>
          <a:xfrm>
            <a:off x="1069975" y="6354763"/>
            <a:ext cx="1520825" cy="366712"/>
          </a:xfrm>
        </p:spPr>
        <p:txBody>
          <a:bodyPr/>
          <a:lstStyle>
            <a:lvl1pPr>
              <a:defRPr i="0">
                <a:solidFill>
                  <a:srgbClr val="C9C2D1"/>
                </a:solidFill>
              </a:defRPr>
            </a:lvl1pPr>
          </a:lstStyle>
          <a:p>
            <a:fld id="{BBA164E3-7CB8-456D-85F0-9FCA8731EFFF}" type="slidenum">
              <a:rPr lang="en-US" altLang="en-US"/>
              <a:pPr/>
              <a:t>‹#›</a:t>
            </a:fld>
            <a:endParaRPr lang="en-US" altLang="en-US"/>
          </a:p>
        </p:txBody>
      </p:sp>
    </p:spTree>
    <p:extLst>
      <p:ext uri="{BB962C8B-B14F-4D97-AF65-F5344CB8AC3E}">
        <p14:creationId xmlns:p14="http://schemas.microsoft.com/office/powerpoint/2010/main" val="406332868"/>
      </p:ext>
    </p:extLst>
  </p:cSld>
  <p:clrMapOvr>
    <a:overrideClrMapping bg1="dk1" tx1="lt1" bg2="dk2" tx2="lt2" accent1="accent1" accent2="accent2" accent3="accent3" accent4="accent4" accent5="accent5" accent6="accent6" hlink="hlink" folHlink="folHlink"/>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
            <a:ext cx="8229600" cy="914400"/>
          </a:xfrm>
        </p:spPr>
        <p:txBody>
          <a:bodyPr/>
          <a:lstStyle/>
          <a:p>
            <a:r>
              <a:rPr lang="en-US" smtClean="0"/>
              <a:t>Click to edit Master title style</a:t>
            </a:r>
            <a:endParaRPr lang="en-US"/>
          </a:p>
        </p:txBody>
      </p:sp>
      <p:sp>
        <p:nvSpPr>
          <p:cNvPr id="9" name="Content Placeholder 8"/>
          <p:cNvSpPr>
            <a:spLocks noGrp="1"/>
          </p:cNvSpPr>
          <p:nvPr>
            <p:ph sz="quarter" idx="1"/>
          </p:nvPr>
        </p:nvSpPr>
        <p:spPr>
          <a:xfrm>
            <a:off x="457200" y="1219200"/>
            <a:ext cx="4041648" cy="493776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11" name="Content Placeholder 10"/>
          <p:cNvSpPr>
            <a:spLocks noGrp="1"/>
          </p:cNvSpPr>
          <p:nvPr>
            <p:ph sz="quarter" idx="2"/>
          </p:nvPr>
        </p:nvSpPr>
        <p:spPr>
          <a:xfrm>
            <a:off x="4632198" y="1216152"/>
            <a:ext cx="4041648" cy="493776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13"/>
          <p:cNvSpPr>
            <a:spLocks noGrp="1"/>
          </p:cNvSpPr>
          <p:nvPr>
            <p:ph type="dt" sz="half" idx="10"/>
          </p:nvPr>
        </p:nvSpPr>
        <p:spPr/>
        <p:txBody>
          <a:bodyPr/>
          <a:lstStyle>
            <a:lvl1pPr>
              <a:defRPr i="0"/>
            </a:lvl1pPr>
          </a:lstStyle>
          <a:p>
            <a:pPr>
              <a:defRPr/>
            </a:pPr>
            <a:endParaRPr lang="en-US"/>
          </a:p>
        </p:txBody>
      </p:sp>
      <p:sp>
        <p:nvSpPr>
          <p:cNvPr id="6" name="Footer Placeholder 2"/>
          <p:cNvSpPr>
            <a:spLocks noGrp="1"/>
          </p:cNvSpPr>
          <p:nvPr>
            <p:ph type="ftr" sz="quarter" idx="11"/>
          </p:nvPr>
        </p:nvSpPr>
        <p:spPr/>
        <p:txBody>
          <a:bodyPr/>
          <a:lstStyle>
            <a:lvl1pPr>
              <a:defRPr i="0"/>
            </a:lvl1pPr>
          </a:lstStyle>
          <a:p>
            <a:pPr>
              <a:defRPr/>
            </a:pPr>
            <a:r>
              <a:rPr lang="en-US"/>
              <a:t>@ Copyright BREI Certification Technical Committee</a:t>
            </a:r>
          </a:p>
        </p:txBody>
      </p:sp>
      <p:sp>
        <p:nvSpPr>
          <p:cNvPr id="7" name="Slide Number Placeholder 22"/>
          <p:cNvSpPr>
            <a:spLocks noGrp="1"/>
          </p:cNvSpPr>
          <p:nvPr>
            <p:ph type="sldNum" sz="quarter" idx="12"/>
          </p:nvPr>
        </p:nvSpPr>
        <p:spPr/>
        <p:txBody>
          <a:bodyPr/>
          <a:lstStyle>
            <a:lvl1pPr>
              <a:defRPr i="0"/>
            </a:lvl1pPr>
          </a:lstStyle>
          <a:p>
            <a:fld id="{E14436C3-DCB5-49D9-949A-823B150CADAF}" type="slidenum">
              <a:rPr lang="en-US" altLang="en-US"/>
              <a:pPr/>
              <a:t>‹#›</a:t>
            </a:fld>
            <a:endParaRPr lang="en-US" altLang="en-US"/>
          </a:p>
        </p:txBody>
      </p:sp>
    </p:spTree>
    <p:extLst>
      <p:ext uri="{BB962C8B-B14F-4D97-AF65-F5344CB8AC3E}">
        <p14:creationId xmlns:p14="http://schemas.microsoft.com/office/powerpoint/2010/main" val="1128917381"/>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
            <a:ext cx="8229600" cy="914400"/>
          </a:xfrm>
        </p:spPr>
        <p:txBody>
          <a:bodyPr anchor="ct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285875"/>
            <a:ext cx="4040188" cy="685800"/>
          </a:xfrm>
          <a:noFill/>
          <a:ln>
            <a:noFill/>
          </a:ln>
        </p:spPr>
        <p:txBody>
          <a:bodyPr anchor="b">
            <a:noAutofit/>
          </a:bodyPr>
          <a:lstStyle>
            <a:lvl1pPr marL="0" indent="0">
              <a:buNone/>
              <a:defRPr sz="2400" b="1">
                <a:solidFill>
                  <a:schemeClr val="accent2"/>
                </a:solidFill>
              </a:defRPr>
            </a:lvl1pPr>
            <a:lvl2pPr>
              <a:buNone/>
              <a:defRPr sz="2000" b="1"/>
            </a:lvl2pPr>
            <a:lvl3pPr>
              <a:buNone/>
              <a:defRPr sz="1800" b="1"/>
            </a:lvl3pPr>
            <a:lvl4pPr>
              <a:buNone/>
              <a:defRPr sz="1600" b="1"/>
            </a:lvl4pPr>
            <a:lvl5pPr>
              <a:buNone/>
              <a:defRPr sz="1600" b="1"/>
            </a:lvl5pPr>
          </a:lstStyle>
          <a:p>
            <a:pPr lvl="0"/>
            <a:r>
              <a:rPr lang="en-US" smtClean="0"/>
              <a:t>Click to edit Master text styles</a:t>
            </a:r>
          </a:p>
        </p:txBody>
      </p:sp>
      <p:sp>
        <p:nvSpPr>
          <p:cNvPr id="4" name="Text Placeholder 3"/>
          <p:cNvSpPr>
            <a:spLocks noGrp="1"/>
          </p:cNvSpPr>
          <p:nvPr>
            <p:ph type="body" sz="half" idx="3"/>
          </p:nvPr>
        </p:nvSpPr>
        <p:spPr>
          <a:xfrm>
            <a:off x="4648200" y="1295400"/>
            <a:ext cx="4041775" cy="685800"/>
          </a:xfrm>
          <a:noFill/>
          <a:ln>
            <a:noFill/>
          </a:ln>
        </p:spPr>
        <p:txBody>
          <a:bodyPr anchor="b"/>
          <a:lstStyle>
            <a:lvl1pPr marL="0" indent="0">
              <a:buNone/>
              <a:defRPr sz="2400" b="1">
                <a:solidFill>
                  <a:schemeClr val="accent2"/>
                </a:solidFill>
              </a:defRPr>
            </a:lvl1pPr>
            <a:lvl2pPr>
              <a:buNone/>
              <a:defRPr sz="2000" b="1"/>
            </a:lvl2pPr>
            <a:lvl3pPr>
              <a:buNone/>
              <a:defRPr sz="1800" b="1"/>
            </a:lvl3pPr>
            <a:lvl4pPr>
              <a:buNone/>
              <a:defRPr sz="1600" b="1"/>
            </a:lvl4pPr>
            <a:lvl5pPr>
              <a:buNone/>
              <a:defRPr sz="1600" b="1"/>
            </a:lvl5pPr>
          </a:lstStyle>
          <a:p>
            <a:pPr lvl="0"/>
            <a:r>
              <a:rPr lang="en-US" smtClean="0"/>
              <a:t>Click to edit Master text styles</a:t>
            </a:r>
          </a:p>
        </p:txBody>
      </p:sp>
      <p:sp>
        <p:nvSpPr>
          <p:cNvPr id="11" name="Content Placeholder 10"/>
          <p:cNvSpPr>
            <a:spLocks noGrp="1"/>
          </p:cNvSpPr>
          <p:nvPr>
            <p:ph sz="quarter" idx="2"/>
          </p:nvPr>
        </p:nvSpPr>
        <p:spPr>
          <a:xfrm>
            <a:off x="457200" y="2133600"/>
            <a:ext cx="4038600" cy="40386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13" name="Content Placeholder 12"/>
          <p:cNvSpPr>
            <a:spLocks noGrp="1"/>
          </p:cNvSpPr>
          <p:nvPr>
            <p:ph sz="quarter" idx="4"/>
          </p:nvPr>
        </p:nvSpPr>
        <p:spPr>
          <a:xfrm>
            <a:off x="4648200" y="2133600"/>
            <a:ext cx="4038600" cy="40386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13"/>
          <p:cNvSpPr>
            <a:spLocks noGrp="1"/>
          </p:cNvSpPr>
          <p:nvPr>
            <p:ph type="dt" sz="half" idx="10"/>
          </p:nvPr>
        </p:nvSpPr>
        <p:spPr/>
        <p:txBody>
          <a:bodyPr/>
          <a:lstStyle>
            <a:lvl1pPr>
              <a:defRPr i="0"/>
            </a:lvl1pPr>
          </a:lstStyle>
          <a:p>
            <a:pPr>
              <a:defRPr/>
            </a:pPr>
            <a:endParaRPr lang="en-US"/>
          </a:p>
        </p:txBody>
      </p:sp>
      <p:sp>
        <p:nvSpPr>
          <p:cNvPr id="8" name="Footer Placeholder 2"/>
          <p:cNvSpPr>
            <a:spLocks noGrp="1"/>
          </p:cNvSpPr>
          <p:nvPr>
            <p:ph type="ftr" sz="quarter" idx="11"/>
          </p:nvPr>
        </p:nvSpPr>
        <p:spPr/>
        <p:txBody>
          <a:bodyPr/>
          <a:lstStyle>
            <a:lvl1pPr>
              <a:defRPr i="0"/>
            </a:lvl1pPr>
          </a:lstStyle>
          <a:p>
            <a:pPr>
              <a:defRPr/>
            </a:pPr>
            <a:r>
              <a:rPr lang="en-US"/>
              <a:t>@ Copyright BREI Certification Technical Committee</a:t>
            </a:r>
          </a:p>
        </p:txBody>
      </p:sp>
      <p:sp>
        <p:nvSpPr>
          <p:cNvPr id="9" name="Slide Number Placeholder 22"/>
          <p:cNvSpPr>
            <a:spLocks noGrp="1"/>
          </p:cNvSpPr>
          <p:nvPr>
            <p:ph type="sldNum" sz="quarter" idx="12"/>
          </p:nvPr>
        </p:nvSpPr>
        <p:spPr/>
        <p:txBody>
          <a:bodyPr/>
          <a:lstStyle>
            <a:lvl1pPr>
              <a:defRPr i="0"/>
            </a:lvl1pPr>
          </a:lstStyle>
          <a:p>
            <a:fld id="{C03623EB-A219-4D2E-8940-19ECB4CDA491}" type="slidenum">
              <a:rPr lang="en-US" altLang="en-US"/>
              <a:pPr/>
              <a:t>‹#›</a:t>
            </a:fld>
            <a:endParaRPr lang="en-US" altLang="en-US"/>
          </a:p>
        </p:txBody>
      </p:sp>
    </p:spTree>
    <p:extLst>
      <p:ext uri="{BB962C8B-B14F-4D97-AF65-F5344CB8AC3E}">
        <p14:creationId xmlns:p14="http://schemas.microsoft.com/office/powerpoint/2010/main" val="2178858571"/>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3" name="Isosceles Triangle 2"/>
          <p:cNvSpPr>
            <a:spLocks noChangeAspect="1"/>
          </p:cNvSpPr>
          <p:nvPr/>
        </p:nvSpPr>
        <p:spPr>
          <a:xfrm rot="5400000">
            <a:off x="419100" y="6467475"/>
            <a:ext cx="190500" cy="120650"/>
          </a:xfrm>
          <a:prstGeom prst="triangle">
            <a:avLst>
              <a:gd name="adj" fmla="val 50000"/>
            </a:avLst>
          </a:prstGeom>
          <a:solidFill>
            <a:schemeClr val="accent2"/>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sz="2400" i="1">
              <a:solidFill>
                <a:prstClr val="white"/>
              </a:solidFill>
            </a:endParaRPr>
          </a:p>
        </p:txBody>
      </p:sp>
      <p:sp>
        <p:nvSpPr>
          <p:cNvPr id="2" name="Title 1"/>
          <p:cNvSpPr>
            <a:spLocks noGrp="1"/>
          </p:cNvSpPr>
          <p:nvPr>
            <p:ph type="title"/>
          </p:nvPr>
        </p:nvSpPr>
        <p:spPr>
          <a:xfrm>
            <a:off x="457200" y="228600"/>
            <a:ext cx="8229600" cy="914400"/>
          </a:xfrm>
        </p:spPr>
        <p:txBody>
          <a:bodyPr/>
          <a:lstStyle/>
          <a:p>
            <a:r>
              <a:rPr lang="en-US" smtClean="0"/>
              <a:t>Click to edit Master title style</a:t>
            </a:r>
            <a:endParaRPr lang="en-US"/>
          </a:p>
        </p:txBody>
      </p:sp>
      <p:sp>
        <p:nvSpPr>
          <p:cNvPr id="4" name="Date Placeholder 2"/>
          <p:cNvSpPr>
            <a:spLocks noGrp="1"/>
          </p:cNvSpPr>
          <p:nvPr>
            <p:ph type="dt" sz="half" idx="10"/>
          </p:nvPr>
        </p:nvSpPr>
        <p:spPr/>
        <p:txBody>
          <a:bodyPr/>
          <a:lstStyle>
            <a:lvl1pPr>
              <a:defRPr i="0"/>
            </a:lvl1pPr>
          </a:lstStyle>
          <a:p>
            <a:pPr>
              <a:defRPr/>
            </a:pPr>
            <a:endParaRPr lang="en-US"/>
          </a:p>
        </p:txBody>
      </p:sp>
      <p:sp>
        <p:nvSpPr>
          <p:cNvPr id="5" name="Footer Placeholder 3"/>
          <p:cNvSpPr>
            <a:spLocks noGrp="1"/>
          </p:cNvSpPr>
          <p:nvPr>
            <p:ph type="ftr" sz="quarter" idx="11"/>
          </p:nvPr>
        </p:nvSpPr>
        <p:spPr/>
        <p:txBody>
          <a:bodyPr/>
          <a:lstStyle>
            <a:lvl1pPr>
              <a:defRPr i="0"/>
            </a:lvl1pPr>
          </a:lstStyle>
          <a:p>
            <a:pPr>
              <a:defRPr/>
            </a:pPr>
            <a:r>
              <a:rPr lang="en-US"/>
              <a:t>@ Copyright BREI Certification Technical Committee</a:t>
            </a:r>
          </a:p>
        </p:txBody>
      </p:sp>
      <p:sp>
        <p:nvSpPr>
          <p:cNvPr id="6" name="Slide Number Placeholder 4"/>
          <p:cNvSpPr>
            <a:spLocks noGrp="1"/>
          </p:cNvSpPr>
          <p:nvPr>
            <p:ph type="sldNum" sz="quarter" idx="12"/>
          </p:nvPr>
        </p:nvSpPr>
        <p:spPr/>
        <p:txBody>
          <a:bodyPr/>
          <a:lstStyle>
            <a:lvl1pPr>
              <a:defRPr i="0"/>
            </a:lvl1pPr>
          </a:lstStyle>
          <a:p>
            <a:fld id="{2710F68F-554D-4976-8FE7-90B02ED0A162}" type="slidenum">
              <a:rPr lang="en-US" altLang="en-US"/>
              <a:pPr/>
              <a:t>‹#›</a:t>
            </a:fld>
            <a:endParaRPr lang="en-US" altLang="en-US"/>
          </a:p>
        </p:txBody>
      </p:sp>
    </p:spTree>
    <p:extLst>
      <p:ext uri="{BB962C8B-B14F-4D97-AF65-F5344CB8AC3E}">
        <p14:creationId xmlns:p14="http://schemas.microsoft.com/office/powerpoint/2010/main" val="1822572806"/>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Straight Connector 10"/>
          <p:cNvSpPr>
            <a:spLocks noChangeShapeType="1"/>
          </p:cNvSpPr>
          <p:nvPr/>
        </p:nvSpPr>
        <p:spPr bwMode="auto">
          <a:xfrm>
            <a:off x="457200" y="6353175"/>
            <a:ext cx="8229600" cy="0"/>
          </a:xfrm>
          <a:prstGeom prst="line">
            <a:avLst/>
          </a:prstGeom>
          <a:noFill/>
          <a:ln w="9525" algn="ctr">
            <a:solidFill>
              <a:schemeClr val="accent2"/>
            </a:solidFill>
            <a:prstDash val="dash"/>
            <a:round/>
            <a:headEnd/>
            <a:tailEnd/>
          </a:ln>
          <a:extLst>
            <a:ext uri="{909E8E84-426E-40DD-AFC4-6F175D3DCCD1}">
              <a14:hiddenFill xmlns:a14="http://schemas.microsoft.com/office/drawing/2010/main">
                <a:noFill/>
              </a14:hiddenFill>
            </a:ext>
          </a:extLst>
        </p:spPr>
        <p:txBody>
          <a:bodyPr/>
          <a:lstStyle/>
          <a:p>
            <a:endParaRPr lang="en-US"/>
          </a:p>
        </p:txBody>
      </p:sp>
      <p:sp>
        <p:nvSpPr>
          <p:cNvPr id="3" name="Isosceles Triangle 2"/>
          <p:cNvSpPr>
            <a:spLocks noChangeAspect="1"/>
          </p:cNvSpPr>
          <p:nvPr/>
        </p:nvSpPr>
        <p:spPr>
          <a:xfrm rot="5400000">
            <a:off x="419100" y="6467475"/>
            <a:ext cx="190500" cy="120650"/>
          </a:xfrm>
          <a:prstGeom prst="triangle">
            <a:avLst>
              <a:gd name="adj" fmla="val 50000"/>
            </a:avLst>
          </a:prstGeom>
          <a:solidFill>
            <a:schemeClr val="accent2"/>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sz="2400" i="1">
              <a:solidFill>
                <a:prstClr val="white"/>
              </a:solidFill>
            </a:endParaRPr>
          </a:p>
        </p:txBody>
      </p:sp>
      <p:sp>
        <p:nvSpPr>
          <p:cNvPr id="4" name="Date Placeholder 1"/>
          <p:cNvSpPr>
            <a:spLocks noGrp="1"/>
          </p:cNvSpPr>
          <p:nvPr>
            <p:ph type="dt" sz="half" idx="10"/>
          </p:nvPr>
        </p:nvSpPr>
        <p:spPr/>
        <p:txBody>
          <a:bodyPr/>
          <a:lstStyle>
            <a:lvl1pPr>
              <a:defRPr i="0"/>
            </a:lvl1pPr>
          </a:lstStyle>
          <a:p>
            <a:pPr>
              <a:defRPr/>
            </a:pPr>
            <a:endParaRPr lang="en-US"/>
          </a:p>
        </p:txBody>
      </p:sp>
      <p:sp>
        <p:nvSpPr>
          <p:cNvPr id="5" name="Footer Placeholder 2"/>
          <p:cNvSpPr>
            <a:spLocks noGrp="1"/>
          </p:cNvSpPr>
          <p:nvPr>
            <p:ph type="ftr" sz="quarter" idx="11"/>
          </p:nvPr>
        </p:nvSpPr>
        <p:spPr/>
        <p:txBody>
          <a:bodyPr/>
          <a:lstStyle>
            <a:lvl1pPr>
              <a:defRPr i="0"/>
            </a:lvl1pPr>
          </a:lstStyle>
          <a:p>
            <a:pPr>
              <a:defRPr/>
            </a:pPr>
            <a:r>
              <a:rPr lang="en-US"/>
              <a:t>@ Copyright BREI Certification Technical Committee</a:t>
            </a:r>
          </a:p>
        </p:txBody>
      </p:sp>
      <p:sp>
        <p:nvSpPr>
          <p:cNvPr id="6" name="Slide Number Placeholder 3"/>
          <p:cNvSpPr>
            <a:spLocks noGrp="1"/>
          </p:cNvSpPr>
          <p:nvPr>
            <p:ph type="sldNum" sz="quarter" idx="12"/>
          </p:nvPr>
        </p:nvSpPr>
        <p:spPr/>
        <p:txBody>
          <a:bodyPr/>
          <a:lstStyle>
            <a:lvl1pPr>
              <a:defRPr i="0"/>
            </a:lvl1pPr>
          </a:lstStyle>
          <a:p>
            <a:fld id="{72498B4A-1B79-4EB2-B9D1-0B7B37F38D03}" type="slidenum">
              <a:rPr lang="en-US" altLang="en-US"/>
              <a:pPr/>
              <a:t>‹#›</a:t>
            </a:fld>
            <a:endParaRPr lang="en-US" altLang="en-US"/>
          </a:p>
        </p:txBody>
      </p:sp>
    </p:spTree>
    <p:extLst>
      <p:ext uri="{BB962C8B-B14F-4D97-AF65-F5344CB8AC3E}">
        <p14:creationId xmlns:p14="http://schemas.microsoft.com/office/powerpoint/2010/main" val="1507272736"/>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5" name="Straight Connector 10"/>
          <p:cNvSpPr>
            <a:spLocks noChangeShapeType="1"/>
          </p:cNvSpPr>
          <p:nvPr/>
        </p:nvSpPr>
        <p:spPr bwMode="auto">
          <a:xfrm>
            <a:off x="457200" y="6353175"/>
            <a:ext cx="8229600" cy="0"/>
          </a:xfrm>
          <a:prstGeom prst="line">
            <a:avLst/>
          </a:prstGeom>
          <a:noFill/>
          <a:ln w="9525" algn="ctr">
            <a:solidFill>
              <a:schemeClr val="accent2"/>
            </a:solidFill>
            <a:prstDash val="dash"/>
            <a:round/>
            <a:headEnd/>
            <a:tailEnd/>
          </a:ln>
          <a:extLst>
            <a:ext uri="{909E8E84-426E-40DD-AFC4-6F175D3DCCD1}">
              <a14:hiddenFill xmlns:a14="http://schemas.microsoft.com/office/drawing/2010/main">
                <a:noFill/>
              </a14:hiddenFill>
            </a:ext>
          </a:extLst>
        </p:spPr>
        <p:txBody>
          <a:bodyPr/>
          <a:lstStyle/>
          <a:p>
            <a:endParaRPr lang="en-US"/>
          </a:p>
        </p:txBody>
      </p:sp>
      <p:sp>
        <p:nvSpPr>
          <p:cNvPr id="6" name="Straight Connector 11"/>
          <p:cNvSpPr>
            <a:spLocks noChangeShapeType="1"/>
          </p:cNvSpPr>
          <p:nvPr/>
        </p:nvSpPr>
        <p:spPr bwMode="auto">
          <a:xfrm rot="5400000">
            <a:off x="3160712" y="3324226"/>
            <a:ext cx="6035675" cy="0"/>
          </a:xfrm>
          <a:prstGeom prst="line">
            <a:avLst/>
          </a:prstGeom>
          <a:noFill/>
          <a:ln w="9525" algn="ctr">
            <a:solidFill>
              <a:schemeClr val="accent2"/>
            </a:solidFill>
            <a:prstDash val="dash"/>
            <a:round/>
            <a:headEnd/>
            <a:tailEnd/>
          </a:ln>
          <a:extLst>
            <a:ext uri="{909E8E84-426E-40DD-AFC4-6F175D3DCCD1}">
              <a14:hiddenFill xmlns:a14="http://schemas.microsoft.com/office/drawing/2010/main">
                <a:noFill/>
              </a14:hiddenFill>
            </a:ext>
          </a:extLst>
        </p:spPr>
        <p:txBody>
          <a:bodyPr/>
          <a:lstStyle/>
          <a:p>
            <a:endParaRPr lang="en-US"/>
          </a:p>
        </p:txBody>
      </p:sp>
      <p:sp>
        <p:nvSpPr>
          <p:cNvPr id="7" name="Isosceles Triangle 6"/>
          <p:cNvSpPr>
            <a:spLocks noChangeAspect="1"/>
          </p:cNvSpPr>
          <p:nvPr/>
        </p:nvSpPr>
        <p:spPr>
          <a:xfrm rot="5400000">
            <a:off x="419100" y="6467475"/>
            <a:ext cx="190500" cy="120650"/>
          </a:xfrm>
          <a:prstGeom prst="triangle">
            <a:avLst>
              <a:gd name="adj" fmla="val 50000"/>
            </a:avLst>
          </a:prstGeom>
          <a:solidFill>
            <a:schemeClr val="accent2"/>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sz="2400" i="1">
              <a:solidFill>
                <a:prstClr val="white"/>
              </a:solidFill>
            </a:endParaRPr>
          </a:p>
        </p:txBody>
      </p:sp>
      <p:sp>
        <p:nvSpPr>
          <p:cNvPr id="2" name="Title 1"/>
          <p:cNvSpPr>
            <a:spLocks noGrp="1"/>
          </p:cNvSpPr>
          <p:nvPr>
            <p:ph type="title"/>
          </p:nvPr>
        </p:nvSpPr>
        <p:spPr>
          <a:xfrm>
            <a:off x="6324600" y="304800"/>
            <a:ext cx="2514600" cy="838200"/>
          </a:xfrm>
        </p:spPr>
        <p:txBody>
          <a:bodyPr>
            <a:noAutofit/>
          </a:bodyPr>
          <a:lstStyle>
            <a:lvl1pPr algn="l">
              <a:buNone/>
              <a:defRPr sz="2000" b="1">
                <a:solidFill>
                  <a:schemeClr val="tx2"/>
                </a:solidFill>
                <a:latin typeface="+mn-lt"/>
                <a:ea typeface="+mn-ea"/>
                <a:cs typeface="+mn-cs"/>
              </a:defRPr>
            </a:lvl1pPr>
          </a:lstStyle>
          <a:p>
            <a:r>
              <a:rPr lang="en-US" smtClean="0"/>
              <a:t>Click to edit Master title style</a:t>
            </a:r>
            <a:endParaRPr lang="en-US"/>
          </a:p>
        </p:txBody>
      </p:sp>
      <p:sp>
        <p:nvSpPr>
          <p:cNvPr id="3" name="Text Placeholder 2"/>
          <p:cNvSpPr>
            <a:spLocks noGrp="1"/>
          </p:cNvSpPr>
          <p:nvPr>
            <p:ph type="body" idx="2"/>
          </p:nvPr>
        </p:nvSpPr>
        <p:spPr>
          <a:xfrm>
            <a:off x="6324600" y="1219200"/>
            <a:ext cx="2514600" cy="4843463"/>
          </a:xfrm>
        </p:spPr>
        <p:txBody>
          <a:bodyPr/>
          <a:lstStyle>
            <a:lvl1pPr marL="0" indent="0">
              <a:lnSpc>
                <a:spcPts val="2200"/>
              </a:lnSpc>
              <a:spcAft>
                <a:spcPts val="1000"/>
              </a:spcAft>
              <a:buNone/>
              <a:defRPr sz="1600">
                <a:solidFill>
                  <a:schemeClr val="tx2"/>
                </a:solidFill>
              </a:defRPr>
            </a:lvl1pPr>
            <a:lvl2pPr>
              <a:buNone/>
              <a:defRPr sz="1200"/>
            </a:lvl2pPr>
            <a:lvl3pPr>
              <a:buNone/>
              <a:defRPr sz="1000"/>
            </a:lvl3pPr>
            <a:lvl4pPr>
              <a:buNone/>
              <a:defRPr sz="900"/>
            </a:lvl4pPr>
            <a:lvl5pPr>
              <a:buNone/>
              <a:defRPr sz="900"/>
            </a:lvl5pPr>
          </a:lstStyle>
          <a:p>
            <a:pPr lvl="0"/>
            <a:r>
              <a:rPr lang="en-US" smtClean="0"/>
              <a:t>Click to edit Master text styles</a:t>
            </a:r>
          </a:p>
        </p:txBody>
      </p:sp>
      <p:sp>
        <p:nvSpPr>
          <p:cNvPr id="12" name="Content Placeholder 11"/>
          <p:cNvSpPr>
            <a:spLocks noGrp="1"/>
          </p:cNvSpPr>
          <p:nvPr>
            <p:ph sz="quarter" idx="1"/>
          </p:nvPr>
        </p:nvSpPr>
        <p:spPr>
          <a:xfrm>
            <a:off x="304800" y="304800"/>
            <a:ext cx="5715000" cy="57150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8" name="Date Placeholder 4"/>
          <p:cNvSpPr>
            <a:spLocks noGrp="1"/>
          </p:cNvSpPr>
          <p:nvPr>
            <p:ph type="dt" sz="half" idx="10"/>
          </p:nvPr>
        </p:nvSpPr>
        <p:spPr/>
        <p:txBody>
          <a:bodyPr/>
          <a:lstStyle>
            <a:lvl1pPr>
              <a:defRPr i="0"/>
            </a:lvl1pPr>
          </a:lstStyle>
          <a:p>
            <a:pPr>
              <a:defRPr/>
            </a:pPr>
            <a:endParaRPr lang="en-US"/>
          </a:p>
        </p:txBody>
      </p:sp>
      <p:sp>
        <p:nvSpPr>
          <p:cNvPr id="9" name="Footer Placeholder 5"/>
          <p:cNvSpPr>
            <a:spLocks noGrp="1"/>
          </p:cNvSpPr>
          <p:nvPr>
            <p:ph type="ftr" sz="quarter" idx="11"/>
          </p:nvPr>
        </p:nvSpPr>
        <p:spPr/>
        <p:txBody>
          <a:bodyPr/>
          <a:lstStyle>
            <a:lvl1pPr>
              <a:defRPr i="0"/>
            </a:lvl1pPr>
          </a:lstStyle>
          <a:p>
            <a:pPr>
              <a:defRPr/>
            </a:pPr>
            <a:r>
              <a:rPr lang="en-US"/>
              <a:t>@ Copyright BREI Certification Technical Committee</a:t>
            </a:r>
          </a:p>
        </p:txBody>
      </p:sp>
      <p:sp>
        <p:nvSpPr>
          <p:cNvPr id="10" name="Slide Number Placeholder 6"/>
          <p:cNvSpPr>
            <a:spLocks noGrp="1"/>
          </p:cNvSpPr>
          <p:nvPr>
            <p:ph type="sldNum" sz="quarter" idx="12"/>
          </p:nvPr>
        </p:nvSpPr>
        <p:spPr/>
        <p:txBody>
          <a:bodyPr/>
          <a:lstStyle>
            <a:lvl1pPr>
              <a:defRPr i="0"/>
            </a:lvl1pPr>
          </a:lstStyle>
          <a:p>
            <a:fld id="{D96551AE-94BA-476A-9EA7-F49FCD77C3E5}" type="slidenum">
              <a:rPr lang="en-US" altLang="en-US"/>
              <a:pPr/>
              <a:t>‹#›</a:t>
            </a:fld>
            <a:endParaRPr lang="en-US" altLang="en-US"/>
          </a:p>
        </p:txBody>
      </p:sp>
    </p:spTree>
    <p:extLst>
      <p:ext uri="{BB962C8B-B14F-4D97-AF65-F5344CB8AC3E}">
        <p14:creationId xmlns:p14="http://schemas.microsoft.com/office/powerpoint/2010/main" val="858562990"/>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bg>
      <p:bgPr>
        <a:solidFill>
          <a:schemeClr val="bg2"/>
        </a:solidFill>
        <a:effectLst/>
      </p:bgPr>
    </p:bg>
    <p:spTree>
      <p:nvGrpSpPr>
        <p:cNvPr id="1" name=""/>
        <p:cNvGrpSpPr/>
        <p:nvPr/>
      </p:nvGrpSpPr>
      <p:grpSpPr>
        <a:xfrm>
          <a:off x="0" y="0"/>
          <a:ext cx="0" cy="0"/>
          <a:chOff x="0" y="0"/>
          <a:chExt cx="0" cy="0"/>
        </a:xfrm>
      </p:grpSpPr>
      <p:sp>
        <p:nvSpPr>
          <p:cNvPr id="5" name="Straight Connector 10"/>
          <p:cNvSpPr>
            <a:spLocks noChangeShapeType="1"/>
          </p:cNvSpPr>
          <p:nvPr/>
        </p:nvSpPr>
        <p:spPr bwMode="auto">
          <a:xfrm>
            <a:off x="457200" y="6353175"/>
            <a:ext cx="8229600" cy="0"/>
          </a:xfrm>
          <a:prstGeom prst="line">
            <a:avLst/>
          </a:prstGeom>
          <a:noFill/>
          <a:ln w="9525" algn="ctr">
            <a:solidFill>
              <a:schemeClr val="accent2"/>
            </a:solidFill>
            <a:prstDash val="dash"/>
            <a:round/>
            <a:headEnd/>
            <a:tailEnd/>
          </a:ln>
          <a:extLst>
            <a:ext uri="{909E8E84-426E-40DD-AFC4-6F175D3DCCD1}">
              <a14:hiddenFill xmlns:a14="http://schemas.microsoft.com/office/drawing/2010/main">
                <a:noFill/>
              </a14:hiddenFill>
            </a:ext>
          </a:extLst>
        </p:spPr>
        <p:txBody>
          <a:bodyPr/>
          <a:lstStyle/>
          <a:p>
            <a:endParaRPr lang="en-US"/>
          </a:p>
        </p:txBody>
      </p:sp>
      <p:sp>
        <p:nvSpPr>
          <p:cNvPr id="6" name="Isosceles Triangle 5"/>
          <p:cNvSpPr>
            <a:spLocks noChangeAspect="1"/>
          </p:cNvSpPr>
          <p:nvPr/>
        </p:nvSpPr>
        <p:spPr>
          <a:xfrm rot="5400000">
            <a:off x="419100" y="6467475"/>
            <a:ext cx="190500" cy="120650"/>
          </a:xfrm>
          <a:prstGeom prst="triangle">
            <a:avLst>
              <a:gd name="adj" fmla="val 50000"/>
            </a:avLst>
          </a:prstGeom>
          <a:solidFill>
            <a:schemeClr val="accent2"/>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sz="2400" i="1">
              <a:solidFill>
                <a:prstClr val="white"/>
              </a:solidFill>
            </a:endParaRPr>
          </a:p>
        </p:txBody>
      </p:sp>
      <p:sp>
        <p:nvSpPr>
          <p:cNvPr id="7" name="Rectangle 6"/>
          <p:cNvSpPr/>
          <p:nvPr/>
        </p:nvSpPr>
        <p:spPr>
          <a:xfrm>
            <a:off x="457200" y="500063"/>
            <a:ext cx="182563" cy="685800"/>
          </a:xfrm>
          <a:prstGeom prst="rect">
            <a:avLst/>
          </a:prstGeom>
          <a:solidFill>
            <a:schemeClr val="accent1"/>
          </a:solidFill>
          <a:ln w="635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sz="2400" i="1">
              <a:solidFill>
                <a:prstClr val="white"/>
              </a:solidFill>
            </a:endParaRPr>
          </a:p>
        </p:txBody>
      </p:sp>
      <p:sp>
        <p:nvSpPr>
          <p:cNvPr id="2" name="Title 1"/>
          <p:cNvSpPr>
            <a:spLocks noGrp="1"/>
          </p:cNvSpPr>
          <p:nvPr>
            <p:ph type="title"/>
          </p:nvPr>
        </p:nvSpPr>
        <p:spPr>
          <a:xfrm>
            <a:off x="457200" y="500856"/>
            <a:ext cx="8229600" cy="674688"/>
          </a:xfrm>
          <a:ln>
            <a:solidFill>
              <a:schemeClr val="accent1"/>
            </a:solidFill>
          </a:ln>
        </p:spPr>
        <p:txBody>
          <a:bodyPr lIns="274320" anchor="ctr"/>
          <a:lstStyle>
            <a:lvl1pPr algn="r">
              <a:buNone/>
              <a:defRPr sz="2000" b="0">
                <a:solidFill>
                  <a:schemeClr val="tx1"/>
                </a:solidFill>
              </a:defRPr>
            </a:lvl1pPr>
          </a:lstStyle>
          <a:p>
            <a:r>
              <a:rPr lang="en-US" smtClean="0"/>
              <a:t>Click to edit Master title style</a:t>
            </a:r>
            <a:endParaRPr lang="en-US"/>
          </a:p>
        </p:txBody>
      </p:sp>
      <p:sp>
        <p:nvSpPr>
          <p:cNvPr id="3" name="Picture Placeholder 2"/>
          <p:cNvSpPr>
            <a:spLocks noGrp="1"/>
          </p:cNvSpPr>
          <p:nvPr>
            <p:ph type="pic" idx="1"/>
          </p:nvPr>
        </p:nvSpPr>
        <p:spPr>
          <a:xfrm>
            <a:off x="457200" y="1905000"/>
            <a:ext cx="8229600" cy="4270248"/>
          </a:xfrm>
          <a:solidFill>
            <a:schemeClr val="tx1">
              <a:shade val="50000"/>
            </a:schemeClr>
          </a:solidFill>
          <a:ln>
            <a:noFill/>
          </a:ln>
          <a:effectLst/>
        </p:spPr>
        <p:txBody>
          <a:bodyPr>
            <a:normAutofit/>
          </a:bodyPr>
          <a:lstStyle>
            <a:lvl1pPr marL="0" indent="0">
              <a:spcBef>
                <a:spcPts val="600"/>
              </a:spcBef>
              <a:buNone/>
              <a:defRPr sz="3200"/>
            </a:lvl1pPr>
          </a:lstStyle>
          <a:p>
            <a:pPr lvl="0"/>
            <a:r>
              <a:rPr lang="en-US" noProof="0" smtClean="0"/>
              <a:t>Click icon to add picture</a:t>
            </a:r>
            <a:endParaRPr lang="en-US" noProof="0" dirty="0"/>
          </a:p>
        </p:txBody>
      </p:sp>
      <p:sp>
        <p:nvSpPr>
          <p:cNvPr id="4" name="Text Placeholder 3"/>
          <p:cNvSpPr>
            <a:spLocks noGrp="1"/>
          </p:cNvSpPr>
          <p:nvPr>
            <p:ph type="body" sz="half" idx="2"/>
          </p:nvPr>
        </p:nvSpPr>
        <p:spPr>
          <a:xfrm>
            <a:off x="457200" y="1219200"/>
            <a:ext cx="8229600" cy="533400"/>
          </a:xfrm>
        </p:spPr>
        <p:txBody>
          <a:bodyPr anchor="ctr"/>
          <a:lstStyle>
            <a:lvl1pPr marL="0" indent="0" algn="l">
              <a:buFontTx/>
              <a:buNone/>
              <a:defRPr sz="1400"/>
            </a:lvl1pPr>
            <a:lvl2pPr>
              <a:defRPr sz="1200"/>
            </a:lvl2pPr>
            <a:lvl3pPr>
              <a:defRPr sz="1000"/>
            </a:lvl3pPr>
            <a:lvl4pPr>
              <a:defRPr sz="900"/>
            </a:lvl4pPr>
            <a:lvl5pPr>
              <a:defRPr sz="900"/>
            </a:lvl5pPr>
          </a:lstStyle>
          <a:p>
            <a:pPr lvl="0"/>
            <a:r>
              <a:rPr lang="en-US" smtClean="0"/>
              <a:t>Click to edit Master text styles</a:t>
            </a:r>
          </a:p>
        </p:txBody>
      </p:sp>
      <p:sp>
        <p:nvSpPr>
          <p:cNvPr id="8" name="Date Placeholder 4"/>
          <p:cNvSpPr>
            <a:spLocks noGrp="1"/>
          </p:cNvSpPr>
          <p:nvPr>
            <p:ph type="dt" sz="half" idx="10"/>
          </p:nvPr>
        </p:nvSpPr>
        <p:spPr/>
        <p:txBody>
          <a:bodyPr/>
          <a:lstStyle>
            <a:lvl1pPr>
              <a:defRPr i="0">
                <a:solidFill>
                  <a:srgbClr val="C9C2D1"/>
                </a:solidFill>
              </a:defRPr>
            </a:lvl1pPr>
          </a:lstStyle>
          <a:p>
            <a:pPr>
              <a:defRPr/>
            </a:pPr>
            <a:endParaRPr lang="en-US"/>
          </a:p>
        </p:txBody>
      </p:sp>
      <p:sp>
        <p:nvSpPr>
          <p:cNvPr id="9" name="Footer Placeholder 5"/>
          <p:cNvSpPr>
            <a:spLocks noGrp="1"/>
          </p:cNvSpPr>
          <p:nvPr>
            <p:ph type="ftr" sz="quarter" idx="11"/>
          </p:nvPr>
        </p:nvSpPr>
        <p:spPr/>
        <p:txBody>
          <a:bodyPr/>
          <a:lstStyle>
            <a:lvl1pPr>
              <a:defRPr i="0">
                <a:solidFill>
                  <a:srgbClr val="C9C2D1"/>
                </a:solidFill>
              </a:defRPr>
            </a:lvl1pPr>
          </a:lstStyle>
          <a:p>
            <a:pPr>
              <a:defRPr/>
            </a:pPr>
            <a:r>
              <a:rPr lang="en-US"/>
              <a:t>@ Copyright BREI Certification Technical Committee</a:t>
            </a:r>
          </a:p>
        </p:txBody>
      </p:sp>
      <p:sp>
        <p:nvSpPr>
          <p:cNvPr id="10" name="Slide Number Placeholder 6"/>
          <p:cNvSpPr>
            <a:spLocks noGrp="1"/>
          </p:cNvSpPr>
          <p:nvPr>
            <p:ph type="sldNum" sz="quarter" idx="12"/>
          </p:nvPr>
        </p:nvSpPr>
        <p:spPr/>
        <p:txBody>
          <a:bodyPr/>
          <a:lstStyle>
            <a:lvl1pPr>
              <a:defRPr i="0">
                <a:solidFill>
                  <a:srgbClr val="C9C2D1"/>
                </a:solidFill>
              </a:defRPr>
            </a:lvl1pPr>
          </a:lstStyle>
          <a:p>
            <a:fld id="{6A7C55AE-5A63-464E-BA57-3238F5C2AEE9}" type="slidenum">
              <a:rPr lang="en-US" altLang="en-US"/>
              <a:pPr/>
              <a:t>‹#›</a:t>
            </a:fld>
            <a:endParaRPr lang="en-US" altLang="en-US"/>
          </a:p>
        </p:txBody>
      </p:sp>
    </p:spTree>
    <p:extLst>
      <p:ext uri="{BB962C8B-B14F-4D97-AF65-F5344CB8AC3E}">
        <p14:creationId xmlns:p14="http://schemas.microsoft.com/office/powerpoint/2010/main" val="2766299377"/>
      </p:ext>
    </p:extLst>
  </p:cSld>
  <p:clrMapOvr>
    <a:overrideClrMapping bg1="dk1" tx1="lt1" bg2="dk2" tx2="lt2" accent1="accent1" accent2="accent2" accent3="accent3" accent4="accent4" accent5="accent5" accent6="accent6" hlink="hlink" folHlink="folHlink"/>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13"/>
          <p:cNvSpPr>
            <a:spLocks noGrp="1"/>
          </p:cNvSpPr>
          <p:nvPr>
            <p:ph type="dt" sz="half" idx="10"/>
          </p:nvPr>
        </p:nvSpPr>
        <p:spPr/>
        <p:txBody>
          <a:bodyPr/>
          <a:lstStyle>
            <a:lvl1pPr>
              <a:defRPr i="0"/>
            </a:lvl1pPr>
          </a:lstStyle>
          <a:p>
            <a:pPr>
              <a:defRPr/>
            </a:pPr>
            <a:endParaRPr lang="en-US"/>
          </a:p>
        </p:txBody>
      </p:sp>
      <p:sp>
        <p:nvSpPr>
          <p:cNvPr id="5" name="Footer Placeholder 2"/>
          <p:cNvSpPr>
            <a:spLocks noGrp="1"/>
          </p:cNvSpPr>
          <p:nvPr>
            <p:ph type="ftr" sz="quarter" idx="11"/>
          </p:nvPr>
        </p:nvSpPr>
        <p:spPr/>
        <p:txBody>
          <a:bodyPr/>
          <a:lstStyle>
            <a:lvl1pPr>
              <a:defRPr i="0"/>
            </a:lvl1pPr>
          </a:lstStyle>
          <a:p>
            <a:pPr>
              <a:defRPr/>
            </a:pPr>
            <a:r>
              <a:rPr lang="en-US"/>
              <a:t>@ Copyright BREI Certification Technical Committee</a:t>
            </a:r>
          </a:p>
        </p:txBody>
      </p:sp>
      <p:sp>
        <p:nvSpPr>
          <p:cNvPr id="6" name="Slide Number Placeholder 22"/>
          <p:cNvSpPr>
            <a:spLocks noGrp="1"/>
          </p:cNvSpPr>
          <p:nvPr>
            <p:ph type="sldNum" sz="quarter" idx="12"/>
          </p:nvPr>
        </p:nvSpPr>
        <p:spPr/>
        <p:txBody>
          <a:bodyPr/>
          <a:lstStyle>
            <a:lvl1pPr>
              <a:defRPr i="0"/>
            </a:lvl1pPr>
          </a:lstStyle>
          <a:p>
            <a:fld id="{C91121A2-BB09-4681-BF50-FB4760092412}" type="slidenum">
              <a:rPr lang="en-US" altLang="en-US"/>
              <a:pPr/>
              <a:t>‹#›</a:t>
            </a:fld>
            <a:endParaRPr lang="en-US" altLang="en-US"/>
          </a:p>
        </p:txBody>
      </p:sp>
    </p:spTree>
    <p:extLst>
      <p:ext uri="{BB962C8B-B14F-4D97-AF65-F5344CB8AC3E}">
        <p14:creationId xmlns:p14="http://schemas.microsoft.com/office/powerpoint/2010/main" val="1266863818"/>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4" name="Straight Connector 10"/>
          <p:cNvSpPr>
            <a:spLocks noChangeShapeType="1"/>
          </p:cNvSpPr>
          <p:nvPr/>
        </p:nvSpPr>
        <p:spPr bwMode="auto">
          <a:xfrm>
            <a:off x="457200" y="6353175"/>
            <a:ext cx="8229600" cy="0"/>
          </a:xfrm>
          <a:prstGeom prst="line">
            <a:avLst/>
          </a:prstGeom>
          <a:noFill/>
          <a:ln w="9525" algn="ctr">
            <a:solidFill>
              <a:schemeClr val="accent2"/>
            </a:solidFill>
            <a:prstDash val="dash"/>
            <a:round/>
            <a:headEnd/>
            <a:tailEnd/>
          </a:ln>
          <a:extLst>
            <a:ext uri="{909E8E84-426E-40DD-AFC4-6F175D3DCCD1}">
              <a14:hiddenFill xmlns:a14="http://schemas.microsoft.com/office/drawing/2010/main">
                <a:noFill/>
              </a14:hiddenFill>
            </a:ext>
          </a:extLst>
        </p:spPr>
        <p:txBody>
          <a:bodyPr/>
          <a:lstStyle/>
          <a:p>
            <a:endParaRPr lang="en-US"/>
          </a:p>
        </p:txBody>
      </p:sp>
      <p:sp>
        <p:nvSpPr>
          <p:cNvPr id="5" name="Isosceles Triangle 4"/>
          <p:cNvSpPr>
            <a:spLocks noChangeAspect="1"/>
          </p:cNvSpPr>
          <p:nvPr/>
        </p:nvSpPr>
        <p:spPr>
          <a:xfrm rot="5400000">
            <a:off x="419100" y="6467475"/>
            <a:ext cx="190500" cy="120650"/>
          </a:xfrm>
          <a:prstGeom prst="triangle">
            <a:avLst>
              <a:gd name="adj" fmla="val 50000"/>
            </a:avLst>
          </a:prstGeom>
          <a:solidFill>
            <a:schemeClr val="accent2"/>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sz="2400" i="1">
              <a:solidFill>
                <a:prstClr val="white"/>
              </a:solidFill>
            </a:endParaRPr>
          </a:p>
        </p:txBody>
      </p:sp>
      <p:sp>
        <p:nvSpPr>
          <p:cNvPr id="6" name="Straight Connector 12"/>
          <p:cNvSpPr>
            <a:spLocks noChangeShapeType="1"/>
          </p:cNvSpPr>
          <p:nvPr/>
        </p:nvSpPr>
        <p:spPr bwMode="auto">
          <a:xfrm rot="5400000">
            <a:off x="3630612" y="3201988"/>
            <a:ext cx="5851525" cy="0"/>
          </a:xfrm>
          <a:prstGeom prst="line">
            <a:avLst/>
          </a:prstGeom>
          <a:noFill/>
          <a:ln w="9525" algn="ctr">
            <a:solidFill>
              <a:schemeClr val="accent2"/>
            </a:solidFill>
            <a:prstDash val="dash"/>
            <a:round/>
            <a:headEnd/>
            <a:tailEnd/>
          </a:ln>
          <a:extLst>
            <a:ext uri="{909E8E84-426E-40DD-AFC4-6F175D3DCCD1}">
              <a14:hiddenFill xmlns:a14="http://schemas.microsoft.com/office/drawing/2010/main">
                <a:noFill/>
              </a14:hiddenFill>
            </a:ext>
          </a:extLst>
        </p:spPr>
        <p:txBody>
          <a:bodyPr/>
          <a:lstStyle/>
          <a:p>
            <a:endParaRPr lang="en-US"/>
          </a:p>
        </p:txBody>
      </p:sp>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3"/>
          <p:cNvSpPr>
            <a:spLocks noGrp="1"/>
          </p:cNvSpPr>
          <p:nvPr>
            <p:ph type="dt" sz="half" idx="10"/>
          </p:nvPr>
        </p:nvSpPr>
        <p:spPr/>
        <p:txBody>
          <a:bodyPr/>
          <a:lstStyle>
            <a:lvl1pPr>
              <a:defRPr i="0"/>
            </a:lvl1pPr>
          </a:lstStyle>
          <a:p>
            <a:pPr>
              <a:defRPr/>
            </a:pPr>
            <a:endParaRPr lang="en-US"/>
          </a:p>
        </p:txBody>
      </p:sp>
      <p:sp>
        <p:nvSpPr>
          <p:cNvPr id="8" name="Footer Placeholder 4"/>
          <p:cNvSpPr>
            <a:spLocks noGrp="1"/>
          </p:cNvSpPr>
          <p:nvPr>
            <p:ph type="ftr" sz="quarter" idx="11"/>
          </p:nvPr>
        </p:nvSpPr>
        <p:spPr/>
        <p:txBody>
          <a:bodyPr/>
          <a:lstStyle>
            <a:lvl1pPr>
              <a:defRPr i="0"/>
            </a:lvl1pPr>
          </a:lstStyle>
          <a:p>
            <a:pPr>
              <a:defRPr/>
            </a:pPr>
            <a:r>
              <a:rPr lang="en-US"/>
              <a:t>@ Copyright BREI Certification Technical Committee</a:t>
            </a:r>
          </a:p>
        </p:txBody>
      </p:sp>
      <p:sp>
        <p:nvSpPr>
          <p:cNvPr id="9" name="Slide Number Placeholder 5"/>
          <p:cNvSpPr>
            <a:spLocks noGrp="1"/>
          </p:cNvSpPr>
          <p:nvPr>
            <p:ph type="sldNum" sz="quarter" idx="12"/>
          </p:nvPr>
        </p:nvSpPr>
        <p:spPr/>
        <p:txBody>
          <a:bodyPr/>
          <a:lstStyle>
            <a:lvl1pPr>
              <a:defRPr i="0"/>
            </a:lvl1pPr>
          </a:lstStyle>
          <a:p>
            <a:fld id="{E32F6F8B-910B-40B6-A30F-46978846B3A3}" type="slidenum">
              <a:rPr lang="en-US" altLang="en-US"/>
              <a:pPr/>
              <a:t>‹#›</a:t>
            </a:fld>
            <a:endParaRPr lang="en-US" altLang="en-US"/>
          </a:p>
        </p:txBody>
      </p:sp>
    </p:spTree>
    <p:extLst>
      <p:ext uri="{BB962C8B-B14F-4D97-AF65-F5344CB8AC3E}">
        <p14:creationId xmlns:p14="http://schemas.microsoft.com/office/powerpoint/2010/main" val="416223222"/>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Rectangle 3"/>
          <p:cNvSpPr/>
          <p:nvPr/>
        </p:nvSpPr>
        <p:spPr>
          <a:xfrm>
            <a:off x="904875" y="3648075"/>
            <a:ext cx="7315200" cy="1279525"/>
          </a:xfrm>
          <a:prstGeom prst="rect">
            <a:avLst/>
          </a:prstGeom>
          <a:noFill/>
          <a:ln w="6350" cap="rnd" cmpd="sng" algn="ctr">
            <a:solidFill>
              <a:schemeClr val="accent1"/>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auto">
              <a:spcBef>
                <a:spcPts val="0"/>
              </a:spcBef>
              <a:spcAft>
                <a:spcPts val="0"/>
              </a:spcAft>
              <a:defRPr/>
            </a:pPr>
            <a:endParaRPr lang="en-US">
              <a:solidFill>
                <a:prstClr val="white"/>
              </a:solidFill>
            </a:endParaRPr>
          </a:p>
        </p:txBody>
      </p:sp>
      <p:sp>
        <p:nvSpPr>
          <p:cNvPr id="5" name="Rectangle 4"/>
          <p:cNvSpPr/>
          <p:nvPr/>
        </p:nvSpPr>
        <p:spPr>
          <a:xfrm>
            <a:off x="914400" y="5048250"/>
            <a:ext cx="7315200" cy="685800"/>
          </a:xfrm>
          <a:prstGeom prst="rect">
            <a:avLst/>
          </a:prstGeom>
          <a:noFill/>
          <a:ln w="6350" cap="rnd" cmpd="sng" algn="ctr">
            <a:solidFill>
              <a:schemeClr val="accent2"/>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auto">
              <a:spcBef>
                <a:spcPts val="0"/>
              </a:spcBef>
              <a:spcAft>
                <a:spcPts val="0"/>
              </a:spcAft>
              <a:defRPr/>
            </a:pPr>
            <a:endParaRPr lang="en-US">
              <a:solidFill>
                <a:prstClr val="white"/>
              </a:solidFill>
            </a:endParaRPr>
          </a:p>
        </p:txBody>
      </p:sp>
      <p:sp>
        <p:nvSpPr>
          <p:cNvPr id="6" name="Rectangle 5"/>
          <p:cNvSpPr/>
          <p:nvPr/>
        </p:nvSpPr>
        <p:spPr>
          <a:xfrm>
            <a:off x="904875" y="3648075"/>
            <a:ext cx="228600" cy="1279525"/>
          </a:xfrm>
          <a:prstGeom prst="rect">
            <a:avLst/>
          </a:prstGeom>
          <a:solidFill>
            <a:schemeClr val="accent1"/>
          </a:solidFill>
          <a:ln w="635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auto">
              <a:spcBef>
                <a:spcPts val="0"/>
              </a:spcBef>
              <a:spcAft>
                <a:spcPts val="0"/>
              </a:spcAft>
              <a:defRPr/>
            </a:pPr>
            <a:endParaRPr lang="en-US">
              <a:solidFill>
                <a:prstClr val="white"/>
              </a:solidFill>
            </a:endParaRPr>
          </a:p>
        </p:txBody>
      </p:sp>
      <p:sp>
        <p:nvSpPr>
          <p:cNvPr id="7" name="Rectangle 6"/>
          <p:cNvSpPr/>
          <p:nvPr/>
        </p:nvSpPr>
        <p:spPr>
          <a:xfrm>
            <a:off x="914400" y="5048250"/>
            <a:ext cx="228600" cy="685800"/>
          </a:xfrm>
          <a:prstGeom prst="rect">
            <a:avLst/>
          </a:prstGeom>
          <a:solidFill>
            <a:schemeClr val="accent2"/>
          </a:solidFill>
          <a:ln w="635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auto">
              <a:spcBef>
                <a:spcPts val="0"/>
              </a:spcBef>
              <a:spcAft>
                <a:spcPts val="0"/>
              </a:spcAft>
              <a:defRPr/>
            </a:pPr>
            <a:endParaRPr lang="en-US">
              <a:solidFill>
                <a:prstClr val="white"/>
              </a:solidFill>
            </a:endParaRPr>
          </a:p>
        </p:txBody>
      </p:sp>
      <p:sp>
        <p:nvSpPr>
          <p:cNvPr id="8" name="Title 7"/>
          <p:cNvSpPr>
            <a:spLocks noGrp="1"/>
          </p:cNvSpPr>
          <p:nvPr>
            <p:ph type="ctrTitle"/>
          </p:nvPr>
        </p:nvSpPr>
        <p:spPr>
          <a:xfrm>
            <a:off x="1219200" y="3886200"/>
            <a:ext cx="6858000" cy="990600"/>
          </a:xfrm>
        </p:spPr>
        <p:txBody>
          <a:bodyPr anchor="t"/>
          <a:lstStyle>
            <a:lvl1pPr algn="r">
              <a:defRPr sz="3200">
                <a:solidFill>
                  <a:schemeClr val="tx1"/>
                </a:solidFill>
              </a:defRPr>
            </a:lvl1pPr>
          </a:lstStyle>
          <a:p>
            <a:r>
              <a:rPr lang="en-US" smtClean="0"/>
              <a:t>Click to edit Master title style</a:t>
            </a:r>
            <a:endParaRPr lang="en-US"/>
          </a:p>
        </p:txBody>
      </p:sp>
      <p:sp>
        <p:nvSpPr>
          <p:cNvPr id="9" name="Subtitle 8"/>
          <p:cNvSpPr>
            <a:spLocks noGrp="1"/>
          </p:cNvSpPr>
          <p:nvPr>
            <p:ph type="subTitle" idx="1"/>
          </p:nvPr>
        </p:nvSpPr>
        <p:spPr>
          <a:xfrm>
            <a:off x="1219200" y="5124450"/>
            <a:ext cx="6858000" cy="533400"/>
          </a:xfrm>
        </p:spPr>
        <p:txBody>
          <a:bodyPr/>
          <a:lstStyle>
            <a:lvl1pPr marL="0" indent="0" algn="r">
              <a:buNone/>
              <a:defRPr sz="2000">
                <a:solidFill>
                  <a:schemeClr val="tx2"/>
                </a:solidFill>
                <a:latin typeface="+mj-lt"/>
                <a:ea typeface="+mj-ea"/>
                <a:cs typeface="+mj-cs"/>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lang="en-US" smtClean="0"/>
              <a:t>Click to edit Master subtitle style</a:t>
            </a:r>
            <a:endParaRPr lang="en-US"/>
          </a:p>
        </p:txBody>
      </p:sp>
      <p:sp>
        <p:nvSpPr>
          <p:cNvPr id="10" name="Date Placeholder 27"/>
          <p:cNvSpPr>
            <a:spLocks noGrp="1"/>
          </p:cNvSpPr>
          <p:nvPr>
            <p:ph type="dt" sz="half" idx="10"/>
          </p:nvPr>
        </p:nvSpPr>
        <p:spPr>
          <a:xfrm>
            <a:off x="6400800" y="6354763"/>
            <a:ext cx="2286000" cy="366712"/>
          </a:xfrm>
        </p:spPr>
        <p:txBody>
          <a:bodyPr/>
          <a:lstStyle>
            <a:lvl1pPr fontAlgn="base">
              <a:spcBef>
                <a:spcPct val="0"/>
              </a:spcBef>
              <a:spcAft>
                <a:spcPct val="0"/>
              </a:spcAft>
              <a:defRPr sz="1400">
                <a:latin typeface="Arial" charset="0"/>
              </a:defRPr>
            </a:lvl1pPr>
          </a:lstStyle>
          <a:p>
            <a:pPr>
              <a:defRPr/>
            </a:pPr>
            <a:fld id="{5A5B90C4-7613-4579-BE84-5630A9D3F035}" type="datetime1">
              <a:rPr lang="en-US"/>
              <a:pPr>
                <a:defRPr/>
              </a:pPr>
              <a:t>6/25/2017</a:t>
            </a:fld>
            <a:endParaRPr lang="en-US"/>
          </a:p>
        </p:txBody>
      </p:sp>
      <p:sp>
        <p:nvSpPr>
          <p:cNvPr id="11" name="Footer Placeholder 16"/>
          <p:cNvSpPr>
            <a:spLocks noGrp="1"/>
          </p:cNvSpPr>
          <p:nvPr>
            <p:ph type="ftr" sz="quarter" idx="11"/>
          </p:nvPr>
        </p:nvSpPr>
        <p:spPr>
          <a:xfrm>
            <a:off x="2898775" y="6354763"/>
            <a:ext cx="3475038" cy="366712"/>
          </a:xfrm>
        </p:spPr>
        <p:txBody>
          <a:bodyPr/>
          <a:lstStyle>
            <a:lvl1pPr fontAlgn="base">
              <a:spcBef>
                <a:spcPct val="0"/>
              </a:spcBef>
              <a:spcAft>
                <a:spcPct val="0"/>
              </a:spcAft>
              <a:defRPr>
                <a:latin typeface="Arial" charset="0"/>
              </a:defRPr>
            </a:lvl1pPr>
          </a:lstStyle>
          <a:p>
            <a:pPr>
              <a:defRPr/>
            </a:pPr>
            <a:endParaRPr lang="en-US"/>
          </a:p>
        </p:txBody>
      </p:sp>
      <p:sp>
        <p:nvSpPr>
          <p:cNvPr id="12" name="Slide Number Placeholder 28"/>
          <p:cNvSpPr>
            <a:spLocks noGrp="1"/>
          </p:cNvSpPr>
          <p:nvPr>
            <p:ph type="sldNum" sz="quarter" idx="12"/>
          </p:nvPr>
        </p:nvSpPr>
        <p:spPr>
          <a:xfrm>
            <a:off x="1216025" y="6354763"/>
            <a:ext cx="1219200" cy="366712"/>
          </a:xfrm>
        </p:spPr>
        <p:txBody>
          <a:bodyPr/>
          <a:lstStyle>
            <a:lvl1pPr>
              <a:defRPr>
                <a:latin typeface="Arial" panose="020B0604020202020204" pitchFamily="34" charset="0"/>
              </a:defRPr>
            </a:lvl1pPr>
          </a:lstStyle>
          <a:p>
            <a:fld id="{384306A8-6624-47D6-B6A7-BB61BCE770E7}" type="slidenum">
              <a:rPr lang="en-US" altLang="en-US"/>
              <a:pPr/>
              <a:t>‹#›</a:t>
            </a:fld>
            <a:endParaRPr lang="en-US" altLang="en-US"/>
          </a:p>
        </p:txBody>
      </p:sp>
    </p:spTree>
    <p:extLst>
      <p:ext uri="{BB962C8B-B14F-4D97-AF65-F5344CB8AC3E}">
        <p14:creationId xmlns:p14="http://schemas.microsoft.com/office/powerpoint/2010/main" val="2076507954"/>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8" name="Content Placeholder 7"/>
          <p:cNvSpPr>
            <a:spLocks noGrp="1"/>
          </p:cNvSpPr>
          <p:nvPr>
            <p:ph sz="quarter" idx="1"/>
          </p:nvPr>
        </p:nvSpPr>
        <p:spPr>
          <a:xfrm>
            <a:off x="457200" y="1219200"/>
            <a:ext cx="8229600" cy="493776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fontAlgn="base">
              <a:spcBef>
                <a:spcPct val="0"/>
              </a:spcBef>
              <a:spcAft>
                <a:spcPct val="0"/>
              </a:spcAft>
              <a:defRPr>
                <a:latin typeface="Arial" charset="0"/>
              </a:defRPr>
            </a:lvl1pPr>
          </a:lstStyle>
          <a:p>
            <a:pPr>
              <a:defRPr/>
            </a:pPr>
            <a:fld id="{6230826A-BE81-438A-BDB3-EB15E807FFC3}" type="datetime1">
              <a:rPr lang="en-US"/>
              <a:pPr>
                <a:defRPr/>
              </a:pPr>
              <a:t>6/25/2017</a:t>
            </a:fld>
            <a:endParaRPr lang="en-US"/>
          </a:p>
        </p:txBody>
      </p:sp>
      <p:sp>
        <p:nvSpPr>
          <p:cNvPr id="5" name="Footer Placeholder 4"/>
          <p:cNvSpPr>
            <a:spLocks noGrp="1"/>
          </p:cNvSpPr>
          <p:nvPr>
            <p:ph type="ftr" sz="quarter" idx="11"/>
          </p:nvPr>
        </p:nvSpPr>
        <p:spPr/>
        <p:txBody>
          <a:bodyPr/>
          <a:lstStyle>
            <a:lvl1pPr fontAlgn="base">
              <a:spcBef>
                <a:spcPct val="0"/>
              </a:spcBef>
              <a:spcAft>
                <a:spcPct val="0"/>
              </a:spcAft>
              <a:defRPr>
                <a:latin typeface="Arial" charset="0"/>
              </a:defRPr>
            </a:lvl1pPr>
          </a:lstStyle>
          <a:p>
            <a:pPr>
              <a:defRPr/>
            </a:pPr>
            <a:endParaRPr lang="en-US"/>
          </a:p>
        </p:txBody>
      </p:sp>
      <p:sp>
        <p:nvSpPr>
          <p:cNvPr id="6" name="Slide Number Placeholder 5"/>
          <p:cNvSpPr>
            <a:spLocks noGrp="1"/>
          </p:cNvSpPr>
          <p:nvPr>
            <p:ph type="sldNum" sz="quarter" idx="12"/>
          </p:nvPr>
        </p:nvSpPr>
        <p:spPr/>
        <p:txBody>
          <a:bodyPr/>
          <a:lstStyle>
            <a:lvl1pPr>
              <a:defRPr>
                <a:latin typeface="Arial" panose="020B0604020202020204" pitchFamily="34" charset="0"/>
              </a:defRPr>
            </a:lvl1pPr>
          </a:lstStyle>
          <a:p>
            <a:fld id="{A95942AF-2401-449E-AA25-BF66E1B6D29F}" type="slidenum">
              <a:rPr lang="en-US" altLang="en-US"/>
              <a:pPr/>
              <a:t>‹#›</a:t>
            </a:fld>
            <a:endParaRPr lang="en-US" altLang="en-US"/>
          </a:p>
        </p:txBody>
      </p:sp>
    </p:spTree>
    <p:extLst>
      <p:ext uri="{BB962C8B-B14F-4D97-AF65-F5344CB8AC3E}">
        <p14:creationId xmlns:p14="http://schemas.microsoft.com/office/powerpoint/2010/main" val="300813059"/>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Pr>
        <a:solidFill>
          <a:schemeClr val="bg2"/>
        </a:solidFill>
        <a:effectLst/>
      </p:bgPr>
    </p:bg>
    <p:spTree>
      <p:nvGrpSpPr>
        <p:cNvPr id="1" name=""/>
        <p:cNvGrpSpPr/>
        <p:nvPr/>
      </p:nvGrpSpPr>
      <p:grpSpPr>
        <a:xfrm>
          <a:off x="0" y="0"/>
          <a:ext cx="0" cy="0"/>
          <a:chOff x="0" y="0"/>
          <a:chExt cx="0" cy="0"/>
        </a:xfrm>
      </p:grpSpPr>
      <p:sp>
        <p:nvSpPr>
          <p:cNvPr id="4" name="Rectangle 3"/>
          <p:cNvSpPr/>
          <p:nvPr/>
        </p:nvSpPr>
        <p:spPr>
          <a:xfrm>
            <a:off x="914400" y="2819400"/>
            <a:ext cx="7315200" cy="1279525"/>
          </a:xfrm>
          <a:prstGeom prst="rect">
            <a:avLst/>
          </a:prstGeom>
          <a:noFill/>
          <a:ln w="6350" cap="rnd" cmpd="sng" algn="ctr">
            <a:solidFill>
              <a:schemeClr val="accent1"/>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auto">
              <a:spcBef>
                <a:spcPts val="0"/>
              </a:spcBef>
              <a:spcAft>
                <a:spcPts val="0"/>
              </a:spcAft>
              <a:defRPr/>
            </a:pPr>
            <a:endParaRPr lang="en-US">
              <a:solidFill>
                <a:prstClr val="white"/>
              </a:solidFill>
            </a:endParaRPr>
          </a:p>
        </p:txBody>
      </p:sp>
      <p:sp>
        <p:nvSpPr>
          <p:cNvPr id="5" name="Rectangle 4"/>
          <p:cNvSpPr/>
          <p:nvPr/>
        </p:nvSpPr>
        <p:spPr>
          <a:xfrm>
            <a:off x="914400" y="2819400"/>
            <a:ext cx="228600" cy="1279525"/>
          </a:xfrm>
          <a:prstGeom prst="rect">
            <a:avLst/>
          </a:prstGeom>
          <a:solidFill>
            <a:schemeClr val="accent1"/>
          </a:solidFill>
          <a:ln w="635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auto">
              <a:spcBef>
                <a:spcPts val="0"/>
              </a:spcBef>
              <a:spcAft>
                <a:spcPts val="0"/>
              </a:spcAft>
              <a:defRPr/>
            </a:pPr>
            <a:endParaRPr lang="en-US">
              <a:solidFill>
                <a:prstClr val="white"/>
              </a:solidFill>
            </a:endParaRPr>
          </a:p>
        </p:txBody>
      </p:sp>
      <p:sp>
        <p:nvSpPr>
          <p:cNvPr id="2" name="Title 1"/>
          <p:cNvSpPr>
            <a:spLocks noGrp="1"/>
          </p:cNvSpPr>
          <p:nvPr>
            <p:ph type="title"/>
          </p:nvPr>
        </p:nvSpPr>
        <p:spPr>
          <a:xfrm>
            <a:off x="1219200" y="2971800"/>
            <a:ext cx="6858000" cy="1066800"/>
          </a:xfrm>
        </p:spPr>
        <p:txBody>
          <a:bodyPr anchor="t"/>
          <a:lstStyle>
            <a:lvl1pPr algn="r">
              <a:buNone/>
              <a:defRPr sz="3200" b="0" cap="none" baseline="0"/>
            </a:lvl1pPr>
          </a:lstStyle>
          <a:p>
            <a:r>
              <a:rPr lang="en-US" smtClean="0"/>
              <a:t>Click to edit Master title style</a:t>
            </a:r>
            <a:endParaRPr lang="en-US"/>
          </a:p>
        </p:txBody>
      </p:sp>
      <p:sp>
        <p:nvSpPr>
          <p:cNvPr id="3" name="Text Placeholder 2"/>
          <p:cNvSpPr>
            <a:spLocks noGrp="1"/>
          </p:cNvSpPr>
          <p:nvPr>
            <p:ph type="body" idx="1"/>
          </p:nvPr>
        </p:nvSpPr>
        <p:spPr>
          <a:xfrm>
            <a:off x="1295400" y="4267200"/>
            <a:ext cx="6781800" cy="1143000"/>
          </a:xfrm>
        </p:spPr>
        <p:txBody>
          <a:bodyPr/>
          <a:lstStyle>
            <a:lvl1pPr marL="0" indent="0" algn="r">
              <a:buNone/>
              <a:defRPr sz="2000">
                <a:solidFill>
                  <a:schemeClr val="tx1">
                    <a:tint val="75000"/>
                  </a:schemeClr>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a:r>
              <a:rPr lang="en-US" smtClean="0"/>
              <a:t>Click to edit Master text styles</a:t>
            </a:r>
          </a:p>
        </p:txBody>
      </p:sp>
      <p:sp>
        <p:nvSpPr>
          <p:cNvPr id="6" name="Date Placeholder 3"/>
          <p:cNvSpPr>
            <a:spLocks noGrp="1"/>
          </p:cNvSpPr>
          <p:nvPr>
            <p:ph type="dt" sz="half" idx="10"/>
          </p:nvPr>
        </p:nvSpPr>
        <p:spPr>
          <a:xfrm>
            <a:off x="6400800" y="6354763"/>
            <a:ext cx="2286000" cy="366712"/>
          </a:xfrm>
        </p:spPr>
        <p:txBody>
          <a:bodyPr/>
          <a:lstStyle>
            <a:lvl1pPr fontAlgn="base">
              <a:spcBef>
                <a:spcPct val="0"/>
              </a:spcBef>
              <a:spcAft>
                <a:spcPct val="0"/>
              </a:spcAft>
              <a:defRPr>
                <a:solidFill>
                  <a:srgbClr val="C9C2D1"/>
                </a:solidFill>
                <a:latin typeface="Arial" charset="0"/>
              </a:defRPr>
            </a:lvl1pPr>
          </a:lstStyle>
          <a:p>
            <a:pPr>
              <a:defRPr/>
            </a:pPr>
            <a:fld id="{97E20F0F-FE95-4133-9BE4-6889605105BF}" type="datetime1">
              <a:rPr lang="en-US"/>
              <a:pPr>
                <a:defRPr/>
              </a:pPr>
              <a:t>6/25/2017</a:t>
            </a:fld>
            <a:endParaRPr lang="en-US"/>
          </a:p>
        </p:txBody>
      </p:sp>
      <p:sp>
        <p:nvSpPr>
          <p:cNvPr id="7" name="Footer Placeholder 4"/>
          <p:cNvSpPr>
            <a:spLocks noGrp="1"/>
          </p:cNvSpPr>
          <p:nvPr>
            <p:ph type="ftr" sz="quarter" idx="11"/>
          </p:nvPr>
        </p:nvSpPr>
        <p:spPr>
          <a:xfrm>
            <a:off x="2898775" y="6354763"/>
            <a:ext cx="3475038" cy="366712"/>
          </a:xfrm>
        </p:spPr>
        <p:txBody>
          <a:bodyPr/>
          <a:lstStyle>
            <a:lvl1pPr fontAlgn="base">
              <a:spcBef>
                <a:spcPct val="0"/>
              </a:spcBef>
              <a:spcAft>
                <a:spcPct val="0"/>
              </a:spcAft>
              <a:defRPr>
                <a:solidFill>
                  <a:srgbClr val="C9C2D1"/>
                </a:solidFill>
                <a:latin typeface="Arial" charset="0"/>
              </a:defRPr>
            </a:lvl1pPr>
          </a:lstStyle>
          <a:p>
            <a:pPr>
              <a:defRPr/>
            </a:pPr>
            <a:endParaRPr lang="en-US"/>
          </a:p>
        </p:txBody>
      </p:sp>
      <p:sp>
        <p:nvSpPr>
          <p:cNvPr id="8" name="Slide Number Placeholder 5"/>
          <p:cNvSpPr>
            <a:spLocks noGrp="1"/>
          </p:cNvSpPr>
          <p:nvPr>
            <p:ph type="sldNum" sz="quarter" idx="12"/>
          </p:nvPr>
        </p:nvSpPr>
        <p:spPr>
          <a:xfrm>
            <a:off x="1069975" y="6354763"/>
            <a:ext cx="1520825" cy="366712"/>
          </a:xfrm>
        </p:spPr>
        <p:txBody>
          <a:bodyPr/>
          <a:lstStyle>
            <a:lvl1pPr>
              <a:defRPr>
                <a:solidFill>
                  <a:srgbClr val="C9C2D1"/>
                </a:solidFill>
                <a:latin typeface="Arial" panose="020B0604020202020204" pitchFamily="34" charset="0"/>
              </a:defRPr>
            </a:lvl1pPr>
          </a:lstStyle>
          <a:p>
            <a:fld id="{DD464CB4-586D-4B91-91A6-66E031460476}" type="slidenum">
              <a:rPr lang="en-US" altLang="en-US"/>
              <a:pPr/>
              <a:t>‹#›</a:t>
            </a:fld>
            <a:endParaRPr lang="en-US" altLang="en-US"/>
          </a:p>
        </p:txBody>
      </p:sp>
    </p:spTree>
    <p:extLst>
      <p:ext uri="{BB962C8B-B14F-4D97-AF65-F5344CB8AC3E}">
        <p14:creationId xmlns:p14="http://schemas.microsoft.com/office/powerpoint/2010/main" val="1939468183"/>
      </p:ext>
    </p:extLst>
  </p:cSld>
  <p:clrMapOvr>
    <a:overrideClrMapping bg1="dk1" tx1="lt1" bg2="dk2" tx2="lt2" accent1="accent1" accent2="accent2" accent3="accent3" accent4="accent4" accent5="accent5" accent6="accent6" hlink="hlink" folHlink="folHlink"/>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
            <a:ext cx="8229600" cy="914400"/>
          </a:xfrm>
        </p:spPr>
        <p:txBody>
          <a:bodyPr/>
          <a:lstStyle/>
          <a:p>
            <a:r>
              <a:rPr lang="en-US" smtClean="0"/>
              <a:t>Click to edit Master title style</a:t>
            </a:r>
            <a:endParaRPr lang="en-US"/>
          </a:p>
        </p:txBody>
      </p:sp>
      <p:sp>
        <p:nvSpPr>
          <p:cNvPr id="9" name="Content Placeholder 8"/>
          <p:cNvSpPr>
            <a:spLocks noGrp="1"/>
          </p:cNvSpPr>
          <p:nvPr>
            <p:ph sz="quarter" idx="1"/>
          </p:nvPr>
        </p:nvSpPr>
        <p:spPr>
          <a:xfrm>
            <a:off x="457200" y="1219200"/>
            <a:ext cx="4041648" cy="493776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11" name="Content Placeholder 10"/>
          <p:cNvSpPr>
            <a:spLocks noGrp="1"/>
          </p:cNvSpPr>
          <p:nvPr>
            <p:ph sz="quarter" idx="2"/>
          </p:nvPr>
        </p:nvSpPr>
        <p:spPr>
          <a:xfrm>
            <a:off x="4632198" y="1216152"/>
            <a:ext cx="4041648" cy="493776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lvl1pPr fontAlgn="base">
              <a:spcBef>
                <a:spcPct val="0"/>
              </a:spcBef>
              <a:spcAft>
                <a:spcPct val="0"/>
              </a:spcAft>
              <a:defRPr>
                <a:latin typeface="Arial" charset="0"/>
              </a:defRPr>
            </a:lvl1pPr>
          </a:lstStyle>
          <a:p>
            <a:pPr>
              <a:defRPr/>
            </a:pPr>
            <a:fld id="{651783C4-81F5-477A-9EC9-B2948F232012}" type="datetime1">
              <a:rPr lang="en-US"/>
              <a:pPr>
                <a:defRPr/>
              </a:pPr>
              <a:t>6/25/2017</a:t>
            </a:fld>
            <a:endParaRPr lang="en-US"/>
          </a:p>
        </p:txBody>
      </p:sp>
      <p:sp>
        <p:nvSpPr>
          <p:cNvPr id="6" name="Footer Placeholder 5"/>
          <p:cNvSpPr>
            <a:spLocks noGrp="1"/>
          </p:cNvSpPr>
          <p:nvPr>
            <p:ph type="ftr" sz="quarter" idx="11"/>
          </p:nvPr>
        </p:nvSpPr>
        <p:spPr/>
        <p:txBody>
          <a:bodyPr/>
          <a:lstStyle>
            <a:lvl1pPr fontAlgn="base">
              <a:spcBef>
                <a:spcPct val="0"/>
              </a:spcBef>
              <a:spcAft>
                <a:spcPct val="0"/>
              </a:spcAft>
              <a:defRPr>
                <a:latin typeface="Arial" charset="0"/>
              </a:defRPr>
            </a:lvl1pPr>
          </a:lstStyle>
          <a:p>
            <a:pPr>
              <a:defRPr/>
            </a:pPr>
            <a:endParaRPr lang="en-US"/>
          </a:p>
        </p:txBody>
      </p:sp>
      <p:sp>
        <p:nvSpPr>
          <p:cNvPr id="7" name="Slide Number Placeholder 6"/>
          <p:cNvSpPr>
            <a:spLocks noGrp="1"/>
          </p:cNvSpPr>
          <p:nvPr>
            <p:ph type="sldNum" sz="quarter" idx="12"/>
          </p:nvPr>
        </p:nvSpPr>
        <p:spPr/>
        <p:txBody>
          <a:bodyPr/>
          <a:lstStyle>
            <a:lvl1pPr>
              <a:defRPr>
                <a:latin typeface="Arial" panose="020B0604020202020204" pitchFamily="34" charset="0"/>
              </a:defRPr>
            </a:lvl1pPr>
          </a:lstStyle>
          <a:p>
            <a:fld id="{F0DDB82D-0DB7-444A-AAFF-FE5B1BCB257F}" type="slidenum">
              <a:rPr lang="en-US" altLang="en-US"/>
              <a:pPr/>
              <a:t>‹#›</a:t>
            </a:fld>
            <a:endParaRPr lang="en-US" altLang="en-US"/>
          </a:p>
        </p:txBody>
      </p:sp>
    </p:spTree>
    <p:extLst>
      <p:ext uri="{BB962C8B-B14F-4D97-AF65-F5344CB8AC3E}">
        <p14:creationId xmlns:p14="http://schemas.microsoft.com/office/powerpoint/2010/main" val="3688838395"/>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
            <a:ext cx="8229600" cy="914400"/>
          </a:xfrm>
        </p:spPr>
        <p:txBody>
          <a:bodyPr anchor="ct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285875"/>
            <a:ext cx="4040188" cy="685800"/>
          </a:xfrm>
          <a:noFill/>
          <a:ln>
            <a:noFill/>
          </a:ln>
        </p:spPr>
        <p:txBody>
          <a:bodyPr anchor="b">
            <a:noAutofit/>
          </a:bodyPr>
          <a:lstStyle>
            <a:lvl1pPr marL="0" indent="0">
              <a:buNone/>
              <a:defRPr sz="2400" b="1">
                <a:solidFill>
                  <a:schemeClr val="accent2"/>
                </a:solidFill>
              </a:defRPr>
            </a:lvl1pPr>
            <a:lvl2pPr>
              <a:buNone/>
              <a:defRPr sz="2000" b="1"/>
            </a:lvl2pPr>
            <a:lvl3pPr>
              <a:buNone/>
              <a:defRPr sz="1800" b="1"/>
            </a:lvl3pPr>
            <a:lvl4pPr>
              <a:buNone/>
              <a:defRPr sz="1600" b="1"/>
            </a:lvl4pPr>
            <a:lvl5pPr>
              <a:buNone/>
              <a:defRPr sz="1600" b="1"/>
            </a:lvl5pPr>
          </a:lstStyle>
          <a:p>
            <a:pPr lvl="0"/>
            <a:r>
              <a:rPr lang="en-US" smtClean="0"/>
              <a:t>Click to edit Master text styles</a:t>
            </a:r>
          </a:p>
        </p:txBody>
      </p:sp>
      <p:sp>
        <p:nvSpPr>
          <p:cNvPr id="4" name="Text Placeholder 3"/>
          <p:cNvSpPr>
            <a:spLocks noGrp="1"/>
          </p:cNvSpPr>
          <p:nvPr>
            <p:ph type="body" sz="half" idx="3"/>
          </p:nvPr>
        </p:nvSpPr>
        <p:spPr>
          <a:xfrm>
            <a:off x="4648200" y="1295400"/>
            <a:ext cx="4041775" cy="685800"/>
          </a:xfrm>
          <a:noFill/>
          <a:ln>
            <a:noFill/>
          </a:ln>
        </p:spPr>
        <p:txBody>
          <a:bodyPr anchor="b"/>
          <a:lstStyle>
            <a:lvl1pPr marL="0" indent="0">
              <a:buNone/>
              <a:defRPr sz="2400" b="1">
                <a:solidFill>
                  <a:schemeClr val="accent2"/>
                </a:solidFill>
              </a:defRPr>
            </a:lvl1pPr>
            <a:lvl2pPr>
              <a:buNone/>
              <a:defRPr sz="2000" b="1"/>
            </a:lvl2pPr>
            <a:lvl3pPr>
              <a:buNone/>
              <a:defRPr sz="1800" b="1"/>
            </a:lvl3pPr>
            <a:lvl4pPr>
              <a:buNone/>
              <a:defRPr sz="1600" b="1"/>
            </a:lvl4pPr>
            <a:lvl5pPr>
              <a:buNone/>
              <a:defRPr sz="1600" b="1"/>
            </a:lvl5pPr>
          </a:lstStyle>
          <a:p>
            <a:pPr lvl="0"/>
            <a:r>
              <a:rPr lang="en-US" smtClean="0"/>
              <a:t>Click to edit Master text styles</a:t>
            </a:r>
          </a:p>
        </p:txBody>
      </p:sp>
      <p:sp>
        <p:nvSpPr>
          <p:cNvPr id="11" name="Content Placeholder 10"/>
          <p:cNvSpPr>
            <a:spLocks noGrp="1"/>
          </p:cNvSpPr>
          <p:nvPr>
            <p:ph sz="quarter" idx="2"/>
          </p:nvPr>
        </p:nvSpPr>
        <p:spPr>
          <a:xfrm>
            <a:off x="457200" y="2133600"/>
            <a:ext cx="4038600" cy="40386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13" name="Content Placeholder 12"/>
          <p:cNvSpPr>
            <a:spLocks noGrp="1"/>
          </p:cNvSpPr>
          <p:nvPr>
            <p:ph sz="quarter" idx="4"/>
          </p:nvPr>
        </p:nvSpPr>
        <p:spPr>
          <a:xfrm>
            <a:off x="4648200" y="2133600"/>
            <a:ext cx="4038600" cy="40386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lvl1pPr fontAlgn="base">
              <a:spcBef>
                <a:spcPct val="0"/>
              </a:spcBef>
              <a:spcAft>
                <a:spcPct val="0"/>
              </a:spcAft>
              <a:defRPr>
                <a:latin typeface="Arial" charset="0"/>
              </a:defRPr>
            </a:lvl1pPr>
          </a:lstStyle>
          <a:p>
            <a:pPr>
              <a:defRPr/>
            </a:pPr>
            <a:fld id="{8F83EB49-4FC8-4E79-83E9-6F1040DD307F}" type="datetime1">
              <a:rPr lang="en-US"/>
              <a:pPr>
                <a:defRPr/>
              </a:pPr>
              <a:t>6/25/2017</a:t>
            </a:fld>
            <a:endParaRPr lang="en-US"/>
          </a:p>
        </p:txBody>
      </p:sp>
      <p:sp>
        <p:nvSpPr>
          <p:cNvPr id="8" name="Footer Placeholder 7"/>
          <p:cNvSpPr>
            <a:spLocks noGrp="1"/>
          </p:cNvSpPr>
          <p:nvPr>
            <p:ph type="ftr" sz="quarter" idx="11"/>
          </p:nvPr>
        </p:nvSpPr>
        <p:spPr/>
        <p:txBody>
          <a:bodyPr/>
          <a:lstStyle>
            <a:lvl1pPr fontAlgn="base">
              <a:spcBef>
                <a:spcPct val="0"/>
              </a:spcBef>
              <a:spcAft>
                <a:spcPct val="0"/>
              </a:spcAft>
              <a:defRPr>
                <a:latin typeface="Arial" charset="0"/>
              </a:defRPr>
            </a:lvl1pPr>
          </a:lstStyle>
          <a:p>
            <a:pPr>
              <a:defRPr/>
            </a:pPr>
            <a:endParaRPr lang="en-US"/>
          </a:p>
        </p:txBody>
      </p:sp>
      <p:sp>
        <p:nvSpPr>
          <p:cNvPr id="9" name="Slide Number Placeholder 8"/>
          <p:cNvSpPr>
            <a:spLocks noGrp="1"/>
          </p:cNvSpPr>
          <p:nvPr>
            <p:ph type="sldNum" sz="quarter" idx="12"/>
          </p:nvPr>
        </p:nvSpPr>
        <p:spPr/>
        <p:txBody>
          <a:bodyPr/>
          <a:lstStyle>
            <a:lvl1pPr>
              <a:defRPr>
                <a:latin typeface="Arial" panose="020B0604020202020204" pitchFamily="34" charset="0"/>
              </a:defRPr>
            </a:lvl1pPr>
          </a:lstStyle>
          <a:p>
            <a:fld id="{15BCC5FE-E7EE-4F0E-A95F-F2B6BEA8532A}" type="slidenum">
              <a:rPr lang="en-US" altLang="en-US"/>
              <a:pPr/>
              <a:t>‹#›</a:t>
            </a:fld>
            <a:endParaRPr lang="en-US" altLang="en-US"/>
          </a:p>
        </p:txBody>
      </p:sp>
    </p:spTree>
    <p:extLst>
      <p:ext uri="{BB962C8B-B14F-4D97-AF65-F5344CB8AC3E}">
        <p14:creationId xmlns:p14="http://schemas.microsoft.com/office/powerpoint/2010/main" val="3855131939"/>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3" name="Isosceles Triangle 2"/>
          <p:cNvSpPr>
            <a:spLocks noChangeAspect="1"/>
          </p:cNvSpPr>
          <p:nvPr/>
        </p:nvSpPr>
        <p:spPr>
          <a:xfrm rot="5400000">
            <a:off x="419100" y="6467475"/>
            <a:ext cx="190500" cy="120650"/>
          </a:xfrm>
          <a:prstGeom prst="triangle">
            <a:avLst>
              <a:gd name="adj" fmla="val 50000"/>
            </a:avLst>
          </a:prstGeom>
          <a:solidFill>
            <a:schemeClr val="accent2"/>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auto">
              <a:spcBef>
                <a:spcPts val="0"/>
              </a:spcBef>
              <a:spcAft>
                <a:spcPts val="0"/>
              </a:spcAft>
              <a:defRPr/>
            </a:pPr>
            <a:endParaRPr lang="en-US">
              <a:solidFill>
                <a:prstClr val="white"/>
              </a:solidFill>
            </a:endParaRPr>
          </a:p>
        </p:txBody>
      </p:sp>
      <p:sp>
        <p:nvSpPr>
          <p:cNvPr id="2" name="Title 1"/>
          <p:cNvSpPr>
            <a:spLocks noGrp="1"/>
          </p:cNvSpPr>
          <p:nvPr>
            <p:ph type="title"/>
          </p:nvPr>
        </p:nvSpPr>
        <p:spPr>
          <a:xfrm>
            <a:off x="457200" y="228600"/>
            <a:ext cx="8229600" cy="914400"/>
          </a:xfrm>
        </p:spPr>
        <p:txBody>
          <a:bodyPr/>
          <a:lstStyle/>
          <a:p>
            <a:r>
              <a:rPr lang="en-US" smtClean="0"/>
              <a:t>Click to edit Master title style</a:t>
            </a:r>
            <a:endParaRPr lang="en-US"/>
          </a:p>
        </p:txBody>
      </p:sp>
      <p:sp>
        <p:nvSpPr>
          <p:cNvPr id="4" name="Date Placeholder 2"/>
          <p:cNvSpPr>
            <a:spLocks noGrp="1"/>
          </p:cNvSpPr>
          <p:nvPr>
            <p:ph type="dt" sz="half" idx="10"/>
          </p:nvPr>
        </p:nvSpPr>
        <p:spPr/>
        <p:txBody>
          <a:bodyPr/>
          <a:lstStyle>
            <a:lvl1pPr fontAlgn="base">
              <a:spcBef>
                <a:spcPct val="0"/>
              </a:spcBef>
              <a:spcAft>
                <a:spcPct val="0"/>
              </a:spcAft>
              <a:defRPr>
                <a:latin typeface="Arial" charset="0"/>
              </a:defRPr>
            </a:lvl1pPr>
          </a:lstStyle>
          <a:p>
            <a:pPr>
              <a:defRPr/>
            </a:pPr>
            <a:fld id="{873CDD27-619E-44F7-8AA5-64A1FE853926}" type="datetime1">
              <a:rPr lang="en-US"/>
              <a:pPr>
                <a:defRPr/>
              </a:pPr>
              <a:t>6/25/2017</a:t>
            </a:fld>
            <a:endParaRPr lang="en-US"/>
          </a:p>
        </p:txBody>
      </p:sp>
      <p:sp>
        <p:nvSpPr>
          <p:cNvPr id="5" name="Footer Placeholder 3"/>
          <p:cNvSpPr>
            <a:spLocks noGrp="1"/>
          </p:cNvSpPr>
          <p:nvPr>
            <p:ph type="ftr" sz="quarter" idx="11"/>
          </p:nvPr>
        </p:nvSpPr>
        <p:spPr/>
        <p:txBody>
          <a:bodyPr/>
          <a:lstStyle>
            <a:lvl1pPr fontAlgn="base">
              <a:spcBef>
                <a:spcPct val="0"/>
              </a:spcBef>
              <a:spcAft>
                <a:spcPct val="0"/>
              </a:spcAft>
              <a:defRPr>
                <a:latin typeface="Arial" charset="0"/>
              </a:defRPr>
            </a:lvl1pPr>
          </a:lstStyle>
          <a:p>
            <a:pPr>
              <a:defRPr/>
            </a:pPr>
            <a:endParaRPr lang="en-US"/>
          </a:p>
        </p:txBody>
      </p:sp>
      <p:sp>
        <p:nvSpPr>
          <p:cNvPr id="6" name="Slide Number Placeholder 4"/>
          <p:cNvSpPr>
            <a:spLocks noGrp="1"/>
          </p:cNvSpPr>
          <p:nvPr>
            <p:ph type="sldNum" sz="quarter" idx="12"/>
          </p:nvPr>
        </p:nvSpPr>
        <p:spPr/>
        <p:txBody>
          <a:bodyPr/>
          <a:lstStyle>
            <a:lvl1pPr>
              <a:defRPr>
                <a:latin typeface="Arial" panose="020B0604020202020204" pitchFamily="34" charset="0"/>
              </a:defRPr>
            </a:lvl1pPr>
          </a:lstStyle>
          <a:p>
            <a:fld id="{2CB0BAB6-4CEE-4795-B6F2-827EA457E8A8}" type="slidenum">
              <a:rPr lang="en-US" altLang="en-US"/>
              <a:pPr/>
              <a:t>‹#›</a:t>
            </a:fld>
            <a:endParaRPr lang="en-US" altLang="en-US"/>
          </a:p>
        </p:txBody>
      </p:sp>
    </p:spTree>
    <p:extLst>
      <p:ext uri="{BB962C8B-B14F-4D97-AF65-F5344CB8AC3E}">
        <p14:creationId xmlns:p14="http://schemas.microsoft.com/office/powerpoint/2010/main" val="3529856725"/>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Straight Connector 10"/>
          <p:cNvSpPr>
            <a:spLocks noChangeShapeType="1"/>
          </p:cNvSpPr>
          <p:nvPr/>
        </p:nvSpPr>
        <p:spPr bwMode="auto">
          <a:xfrm>
            <a:off x="457200" y="6353175"/>
            <a:ext cx="8229600" cy="0"/>
          </a:xfrm>
          <a:prstGeom prst="line">
            <a:avLst/>
          </a:prstGeom>
          <a:noFill/>
          <a:ln w="9525" algn="ctr">
            <a:solidFill>
              <a:schemeClr val="accent2"/>
            </a:solidFill>
            <a:prstDash val="dash"/>
            <a:round/>
            <a:headEnd/>
            <a:tailEnd/>
          </a:ln>
          <a:extLst>
            <a:ext uri="{909E8E84-426E-40DD-AFC4-6F175D3DCCD1}">
              <a14:hiddenFill xmlns:a14="http://schemas.microsoft.com/office/drawing/2010/main">
                <a:noFill/>
              </a14:hiddenFill>
            </a:ext>
          </a:extLst>
        </p:spPr>
        <p:txBody>
          <a:bodyPr/>
          <a:lstStyle/>
          <a:p>
            <a:endParaRPr lang="en-US"/>
          </a:p>
        </p:txBody>
      </p:sp>
      <p:sp>
        <p:nvSpPr>
          <p:cNvPr id="3" name="Isosceles Triangle 2"/>
          <p:cNvSpPr>
            <a:spLocks noChangeAspect="1"/>
          </p:cNvSpPr>
          <p:nvPr/>
        </p:nvSpPr>
        <p:spPr>
          <a:xfrm rot="5400000">
            <a:off x="419100" y="6467475"/>
            <a:ext cx="190500" cy="120650"/>
          </a:xfrm>
          <a:prstGeom prst="triangle">
            <a:avLst>
              <a:gd name="adj" fmla="val 50000"/>
            </a:avLst>
          </a:prstGeom>
          <a:solidFill>
            <a:schemeClr val="accent2"/>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auto">
              <a:spcBef>
                <a:spcPts val="0"/>
              </a:spcBef>
              <a:spcAft>
                <a:spcPts val="0"/>
              </a:spcAft>
              <a:defRPr/>
            </a:pPr>
            <a:endParaRPr lang="en-US">
              <a:solidFill>
                <a:prstClr val="white"/>
              </a:solidFill>
            </a:endParaRPr>
          </a:p>
        </p:txBody>
      </p:sp>
      <p:sp>
        <p:nvSpPr>
          <p:cNvPr id="4" name="Date Placeholder 1"/>
          <p:cNvSpPr>
            <a:spLocks noGrp="1"/>
          </p:cNvSpPr>
          <p:nvPr>
            <p:ph type="dt" sz="half" idx="10"/>
          </p:nvPr>
        </p:nvSpPr>
        <p:spPr/>
        <p:txBody>
          <a:bodyPr/>
          <a:lstStyle>
            <a:lvl1pPr fontAlgn="base">
              <a:spcBef>
                <a:spcPct val="0"/>
              </a:spcBef>
              <a:spcAft>
                <a:spcPct val="0"/>
              </a:spcAft>
              <a:defRPr>
                <a:latin typeface="Arial" charset="0"/>
              </a:defRPr>
            </a:lvl1pPr>
          </a:lstStyle>
          <a:p>
            <a:pPr>
              <a:defRPr/>
            </a:pPr>
            <a:fld id="{5D662E14-E875-4484-A990-E75EDB6A96A2}" type="datetime1">
              <a:rPr lang="en-US"/>
              <a:pPr>
                <a:defRPr/>
              </a:pPr>
              <a:t>6/25/2017</a:t>
            </a:fld>
            <a:endParaRPr lang="en-US"/>
          </a:p>
        </p:txBody>
      </p:sp>
      <p:sp>
        <p:nvSpPr>
          <p:cNvPr id="5" name="Footer Placeholder 2"/>
          <p:cNvSpPr>
            <a:spLocks noGrp="1"/>
          </p:cNvSpPr>
          <p:nvPr>
            <p:ph type="ftr" sz="quarter" idx="11"/>
          </p:nvPr>
        </p:nvSpPr>
        <p:spPr/>
        <p:txBody>
          <a:bodyPr/>
          <a:lstStyle>
            <a:lvl1pPr fontAlgn="base">
              <a:spcBef>
                <a:spcPct val="0"/>
              </a:spcBef>
              <a:spcAft>
                <a:spcPct val="0"/>
              </a:spcAft>
              <a:defRPr>
                <a:latin typeface="Arial" charset="0"/>
              </a:defRPr>
            </a:lvl1pPr>
          </a:lstStyle>
          <a:p>
            <a:pPr>
              <a:defRPr/>
            </a:pPr>
            <a:endParaRPr lang="en-US"/>
          </a:p>
        </p:txBody>
      </p:sp>
      <p:sp>
        <p:nvSpPr>
          <p:cNvPr id="6" name="Slide Number Placeholder 3"/>
          <p:cNvSpPr>
            <a:spLocks noGrp="1"/>
          </p:cNvSpPr>
          <p:nvPr>
            <p:ph type="sldNum" sz="quarter" idx="12"/>
          </p:nvPr>
        </p:nvSpPr>
        <p:spPr/>
        <p:txBody>
          <a:bodyPr/>
          <a:lstStyle>
            <a:lvl1pPr>
              <a:defRPr>
                <a:latin typeface="Arial" panose="020B0604020202020204" pitchFamily="34" charset="0"/>
              </a:defRPr>
            </a:lvl1pPr>
          </a:lstStyle>
          <a:p>
            <a:fld id="{40B16DBF-47B1-4854-A75C-7A5039D95BFB}" type="slidenum">
              <a:rPr lang="en-US" altLang="en-US"/>
              <a:pPr/>
              <a:t>‹#›</a:t>
            </a:fld>
            <a:endParaRPr lang="en-US" altLang="en-US"/>
          </a:p>
        </p:txBody>
      </p:sp>
    </p:spTree>
    <p:extLst>
      <p:ext uri="{BB962C8B-B14F-4D97-AF65-F5344CB8AC3E}">
        <p14:creationId xmlns:p14="http://schemas.microsoft.com/office/powerpoint/2010/main" val="3757580269"/>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5" name="Straight Connector 10"/>
          <p:cNvSpPr>
            <a:spLocks noChangeShapeType="1"/>
          </p:cNvSpPr>
          <p:nvPr/>
        </p:nvSpPr>
        <p:spPr bwMode="auto">
          <a:xfrm>
            <a:off x="457200" y="6353175"/>
            <a:ext cx="8229600" cy="0"/>
          </a:xfrm>
          <a:prstGeom prst="line">
            <a:avLst/>
          </a:prstGeom>
          <a:noFill/>
          <a:ln w="9525" algn="ctr">
            <a:solidFill>
              <a:schemeClr val="accent2"/>
            </a:solidFill>
            <a:prstDash val="dash"/>
            <a:round/>
            <a:headEnd/>
            <a:tailEnd/>
          </a:ln>
          <a:extLst>
            <a:ext uri="{909E8E84-426E-40DD-AFC4-6F175D3DCCD1}">
              <a14:hiddenFill xmlns:a14="http://schemas.microsoft.com/office/drawing/2010/main">
                <a:noFill/>
              </a14:hiddenFill>
            </a:ext>
          </a:extLst>
        </p:spPr>
        <p:txBody>
          <a:bodyPr/>
          <a:lstStyle/>
          <a:p>
            <a:endParaRPr lang="en-US"/>
          </a:p>
        </p:txBody>
      </p:sp>
      <p:sp>
        <p:nvSpPr>
          <p:cNvPr id="6" name="Straight Connector 11"/>
          <p:cNvSpPr>
            <a:spLocks noChangeShapeType="1"/>
          </p:cNvSpPr>
          <p:nvPr/>
        </p:nvSpPr>
        <p:spPr bwMode="auto">
          <a:xfrm rot="5400000">
            <a:off x="3160712" y="3324226"/>
            <a:ext cx="6035675" cy="0"/>
          </a:xfrm>
          <a:prstGeom prst="line">
            <a:avLst/>
          </a:prstGeom>
          <a:noFill/>
          <a:ln w="9525" algn="ctr">
            <a:solidFill>
              <a:schemeClr val="accent2"/>
            </a:solidFill>
            <a:prstDash val="dash"/>
            <a:round/>
            <a:headEnd/>
            <a:tailEnd/>
          </a:ln>
          <a:extLst>
            <a:ext uri="{909E8E84-426E-40DD-AFC4-6F175D3DCCD1}">
              <a14:hiddenFill xmlns:a14="http://schemas.microsoft.com/office/drawing/2010/main">
                <a:noFill/>
              </a14:hiddenFill>
            </a:ext>
          </a:extLst>
        </p:spPr>
        <p:txBody>
          <a:bodyPr/>
          <a:lstStyle/>
          <a:p>
            <a:endParaRPr lang="en-US"/>
          </a:p>
        </p:txBody>
      </p:sp>
      <p:sp>
        <p:nvSpPr>
          <p:cNvPr id="7" name="Isosceles Triangle 6"/>
          <p:cNvSpPr>
            <a:spLocks noChangeAspect="1"/>
          </p:cNvSpPr>
          <p:nvPr/>
        </p:nvSpPr>
        <p:spPr>
          <a:xfrm rot="5400000">
            <a:off x="419100" y="6467475"/>
            <a:ext cx="190500" cy="120650"/>
          </a:xfrm>
          <a:prstGeom prst="triangle">
            <a:avLst>
              <a:gd name="adj" fmla="val 50000"/>
            </a:avLst>
          </a:prstGeom>
          <a:solidFill>
            <a:schemeClr val="accent2"/>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auto">
              <a:spcBef>
                <a:spcPts val="0"/>
              </a:spcBef>
              <a:spcAft>
                <a:spcPts val="0"/>
              </a:spcAft>
              <a:defRPr/>
            </a:pPr>
            <a:endParaRPr lang="en-US">
              <a:solidFill>
                <a:prstClr val="white"/>
              </a:solidFill>
            </a:endParaRPr>
          </a:p>
        </p:txBody>
      </p:sp>
      <p:sp>
        <p:nvSpPr>
          <p:cNvPr id="2" name="Title 1"/>
          <p:cNvSpPr>
            <a:spLocks noGrp="1"/>
          </p:cNvSpPr>
          <p:nvPr>
            <p:ph type="title"/>
          </p:nvPr>
        </p:nvSpPr>
        <p:spPr>
          <a:xfrm>
            <a:off x="6324600" y="304800"/>
            <a:ext cx="2514600" cy="838200"/>
          </a:xfrm>
        </p:spPr>
        <p:txBody>
          <a:bodyPr>
            <a:noAutofit/>
          </a:bodyPr>
          <a:lstStyle>
            <a:lvl1pPr algn="l">
              <a:buNone/>
              <a:defRPr sz="2000" b="1">
                <a:solidFill>
                  <a:schemeClr val="tx2"/>
                </a:solidFill>
                <a:latin typeface="+mn-lt"/>
                <a:ea typeface="+mn-ea"/>
                <a:cs typeface="+mn-cs"/>
              </a:defRPr>
            </a:lvl1pPr>
          </a:lstStyle>
          <a:p>
            <a:r>
              <a:rPr lang="en-US" smtClean="0"/>
              <a:t>Click to edit Master title style</a:t>
            </a:r>
            <a:endParaRPr lang="en-US"/>
          </a:p>
        </p:txBody>
      </p:sp>
      <p:sp>
        <p:nvSpPr>
          <p:cNvPr id="3" name="Text Placeholder 2"/>
          <p:cNvSpPr>
            <a:spLocks noGrp="1"/>
          </p:cNvSpPr>
          <p:nvPr>
            <p:ph type="body" idx="2"/>
          </p:nvPr>
        </p:nvSpPr>
        <p:spPr>
          <a:xfrm>
            <a:off x="6324600" y="1219200"/>
            <a:ext cx="2514600" cy="4843463"/>
          </a:xfrm>
        </p:spPr>
        <p:txBody>
          <a:bodyPr/>
          <a:lstStyle>
            <a:lvl1pPr marL="0" indent="0">
              <a:lnSpc>
                <a:spcPts val="2200"/>
              </a:lnSpc>
              <a:spcAft>
                <a:spcPts val="1000"/>
              </a:spcAft>
              <a:buNone/>
              <a:defRPr sz="1600">
                <a:solidFill>
                  <a:schemeClr val="tx2"/>
                </a:solidFill>
              </a:defRPr>
            </a:lvl1pPr>
            <a:lvl2pPr>
              <a:buNone/>
              <a:defRPr sz="1200"/>
            </a:lvl2pPr>
            <a:lvl3pPr>
              <a:buNone/>
              <a:defRPr sz="1000"/>
            </a:lvl3pPr>
            <a:lvl4pPr>
              <a:buNone/>
              <a:defRPr sz="900"/>
            </a:lvl4pPr>
            <a:lvl5pPr>
              <a:buNone/>
              <a:defRPr sz="900"/>
            </a:lvl5pPr>
          </a:lstStyle>
          <a:p>
            <a:pPr lvl="0"/>
            <a:r>
              <a:rPr lang="en-US" smtClean="0"/>
              <a:t>Click to edit Master text styles</a:t>
            </a:r>
          </a:p>
        </p:txBody>
      </p:sp>
      <p:sp>
        <p:nvSpPr>
          <p:cNvPr id="12" name="Content Placeholder 11"/>
          <p:cNvSpPr>
            <a:spLocks noGrp="1"/>
          </p:cNvSpPr>
          <p:nvPr>
            <p:ph sz="quarter" idx="1"/>
          </p:nvPr>
        </p:nvSpPr>
        <p:spPr>
          <a:xfrm>
            <a:off x="304800" y="304800"/>
            <a:ext cx="5715000" cy="57150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8" name="Date Placeholder 4"/>
          <p:cNvSpPr>
            <a:spLocks noGrp="1"/>
          </p:cNvSpPr>
          <p:nvPr>
            <p:ph type="dt" sz="half" idx="10"/>
          </p:nvPr>
        </p:nvSpPr>
        <p:spPr/>
        <p:txBody>
          <a:bodyPr/>
          <a:lstStyle>
            <a:lvl1pPr fontAlgn="base">
              <a:spcBef>
                <a:spcPct val="0"/>
              </a:spcBef>
              <a:spcAft>
                <a:spcPct val="0"/>
              </a:spcAft>
              <a:defRPr>
                <a:latin typeface="Arial" charset="0"/>
              </a:defRPr>
            </a:lvl1pPr>
          </a:lstStyle>
          <a:p>
            <a:pPr>
              <a:defRPr/>
            </a:pPr>
            <a:fld id="{269E08F8-122B-46C7-B0A2-4F93E64F2500}" type="datetime1">
              <a:rPr lang="en-US"/>
              <a:pPr>
                <a:defRPr/>
              </a:pPr>
              <a:t>6/25/2017</a:t>
            </a:fld>
            <a:endParaRPr lang="en-US"/>
          </a:p>
        </p:txBody>
      </p:sp>
      <p:sp>
        <p:nvSpPr>
          <p:cNvPr id="9" name="Footer Placeholder 5"/>
          <p:cNvSpPr>
            <a:spLocks noGrp="1"/>
          </p:cNvSpPr>
          <p:nvPr>
            <p:ph type="ftr" sz="quarter" idx="11"/>
          </p:nvPr>
        </p:nvSpPr>
        <p:spPr/>
        <p:txBody>
          <a:bodyPr/>
          <a:lstStyle>
            <a:lvl1pPr fontAlgn="base">
              <a:spcBef>
                <a:spcPct val="0"/>
              </a:spcBef>
              <a:spcAft>
                <a:spcPct val="0"/>
              </a:spcAft>
              <a:defRPr>
                <a:latin typeface="Arial" charset="0"/>
              </a:defRPr>
            </a:lvl1pPr>
          </a:lstStyle>
          <a:p>
            <a:pPr>
              <a:defRPr/>
            </a:pPr>
            <a:endParaRPr lang="en-US"/>
          </a:p>
        </p:txBody>
      </p:sp>
      <p:sp>
        <p:nvSpPr>
          <p:cNvPr id="10" name="Slide Number Placeholder 6"/>
          <p:cNvSpPr>
            <a:spLocks noGrp="1"/>
          </p:cNvSpPr>
          <p:nvPr>
            <p:ph type="sldNum" sz="quarter" idx="12"/>
          </p:nvPr>
        </p:nvSpPr>
        <p:spPr/>
        <p:txBody>
          <a:bodyPr/>
          <a:lstStyle>
            <a:lvl1pPr>
              <a:defRPr>
                <a:latin typeface="Arial" panose="020B0604020202020204" pitchFamily="34" charset="0"/>
              </a:defRPr>
            </a:lvl1pPr>
          </a:lstStyle>
          <a:p>
            <a:fld id="{387C5D19-ACB5-40BE-97FE-B1FE39B61AC8}" type="slidenum">
              <a:rPr lang="en-US" altLang="en-US"/>
              <a:pPr/>
              <a:t>‹#›</a:t>
            </a:fld>
            <a:endParaRPr lang="en-US" altLang="en-US"/>
          </a:p>
        </p:txBody>
      </p:sp>
    </p:spTree>
    <p:extLst>
      <p:ext uri="{BB962C8B-B14F-4D97-AF65-F5344CB8AC3E}">
        <p14:creationId xmlns:p14="http://schemas.microsoft.com/office/powerpoint/2010/main" val="1671195161"/>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bg>
      <p:bgPr>
        <a:solidFill>
          <a:schemeClr val="bg2"/>
        </a:solidFill>
        <a:effectLst/>
      </p:bgPr>
    </p:bg>
    <p:spTree>
      <p:nvGrpSpPr>
        <p:cNvPr id="1" name=""/>
        <p:cNvGrpSpPr/>
        <p:nvPr/>
      </p:nvGrpSpPr>
      <p:grpSpPr>
        <a:xfrm>
          <a:off x="0" y="0"/>
          <a:ext cx="0" cy="0"/>
          <a:chOff x="0" y="0"/>
          <a:chExt cx="0" cy="0"/>
        </a:xfrm>
      </p:grpSpPr>
      <p:sp>
        <p:nvSpPr>
          <p:cNvPr id="5" name="Straight Connector 10"/>
          <p:cNvSpPr>
            <a:spLocks noChangeShapeType="1"/>
          </p:cNvSpPr>
          <p:nvPr/>
        </p:nvSpPr>
        <p:spPr bwMode="auto">
          <a:xfrm>
            <a:off x="457200" y="6353175"/>
            <a:ext cx="8229600" cy="0"/>
          </a:xfrm>
          <a:prstGeom prst="line">
            <a:avLst/>
          </a:prstGeom>
          <a:noFill/>
          <a:ln w="9525" algn="ctr">
            <a:solidFill>
              <a:schemeClr val="accent2"/>
            </a:solidFill>
            <a:prstDash val="dash"/>
            <a:round/>
            <a:headEnd/>
            <a:tailEnd/>
          </a:ln>
          <a:extLst>
            <a:ext uri="{909E8E84-426E-40DD-AFC4-6F175D3DCCD1}">
              <a14:hiddenFill xmlns:a14="http://schemas.microsoft.com/office/drawing/2010/main">
                <a:noFill/>
              </a14:hiddenFill>
            </a:ext>
          </a:extLst>
        </p:spPr>
        <p:txBody>
          <a:bodyPr/>
          <a:lstStyle/>
          <a:p>
            <a:endParaRPr lang="en-US"/>
          </a:p>
        </p:txBody>
      </p:sp>
      <p:sp>
        <p:nvSpPr>
          <p:cNvPr id="6" name="Isosceles Triangle 5"/>
          <p:cNvSpPr>
            <a:spLocks noChangeAspect="1"/>
          </p:cNvSpPr>
          <p:nvPr/>
        </p:nvSpPr>
        <p:spPr>
          <a:xfrm rot="5400000">
            <a:off x="419100" y="6467475"/>
            <a:ext cx="190500" cy="120650"/>
          </a:xfrm>
          <a:prstGeom prst="triangle">
            <a:avLst>
              <a:gd name="adj" fmla="val 50000"/>
            </a:avLst>
          </a:prstGeom>
          <a:solidFill>
            <a:schemeClr val="accent2"/>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auto">
              <a:spcBef>
                <a:spcPts val="0"/>
              </a:spcBef>
              <a:spcAft>
                <a:spcPts val="0"/>
              </a:spcAft>
              <a:defRPr/>
            </a:pPr>
            <a:endParaRPr lang="en-US">
              <a:solidFill>
                <a:prstClr val="white"/>
              </a:solidFill>
            </a:endParaRPr>
          </a:p>
        </p:txBody>
      </p:sp>
      <p:sp>
        <p:nvSpPr>
          <p:cNvPr id="7" name="Rectangle 6"/>
          <p:cNvSpPr/>
          <p:nvPr/>
        </p:nvSpPr>
        <p:spPr>
          <a:xfrm>
            <a:off x="457200" y="500063"/>
            <a:ext cx="182563" cy="685800"/>
          </a:xfrm>
          <a:prstGeom prst="rect">
            <a:avLst/>
          </a:prstGeom>
          <a:solidFill>
            <a:schemeClr val="accent1"/>
          </a:solidFill>
          <a:ln w="635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auto">
              <a:spcBef>
                <a:spcPts val="0"/>
              </a:spcBef>
              <a:spcAft>
                <a:spcPts val="0"/>
              </a:spcAft>
              <a:defRPr/>
            </a:pPr>
            <a:endParaRPr lang="en-US">
              <a:solidFill>
                <a:prstClr val="white"/>
              </a:solidFill>
            </a:endParaRPr>
          </a:p>
        </p:txBody>
      </p:sp>
      <p:sp>
        <p:nvSpPr>
          <p:cNvPr id="2" name="Title 1"/>
          <p:cNvSpPr>
            <a:spLocks noGrp="1"/>
          </p:cNvSpPr>
          <p:nvPr>
            <p:ph type="title"/>
          </p:nvPr>
        </p:nvSpPr>
        <p:spPr>
          <a:xfrm>
            <a:off x="457200" y="500856"/>
            <a:ext cx="8229600" cy="674688"/>
          </a:xfrm>
          <a:ln>
            <a:solidFill>
              <a:schemeClr val="accent1"/>
            </a:solidFill>
          </a:ln>
        </p:spPr>
        <p:txBody>
          <a:bodyPr lIns="274320" anchor="ctr"/>
          <a:lstStyle>
            <a:lvl1pPr algn="r">
              <a:buNone/>
              <a:defRPr sz="2000" b="0">
                <a:solidFill>
                  <a:schemeClr val="tx1"/>
                </a:solidFill>
              </a:defRPr>
            </a:lvl1pPr>
          </a:lstStyle>
          <a:p>
            <a:r>
              <a:rPr lang="en-US" smtClean="0"/>
              <a:t>Click to edit Master title style</a:t>
            </a:r>
            <a:endParaRPr lang="en-US"/>
          </a:p>
        </p:txBody>
      </p:sp>
      <p:sp>
        <p:nvSpPr>
          <p:cNvPr id="3" name="Picture Placeholder 2"/>
          <p:cNvSpPr>
            <a:spLocks noGrp="1"/>
          </p:cNvSpPr>
          <p:nvPr>
            <p:ph type="pic" idx="1"/>
          </p:nvPr>
        </p:nvSpPr>
        <p:spPr>
          <a:xfrm>
            <a:off x="457200" y="1905000"/>
            <a:ext cx="8229600" cy="4270248"/>
          </a:xfrm>
          <a:solidFill>
            <a:schemeClr val="tx1">
              <a:shade val="50000"/>
            </a:schemeClr>
          </a:solidFill>
          <a:ln>
            <a:noFill/>
          </a:ln>
          <a:effectLst/>
        </p:spPr>
        <p:txBody>
          <a:bodyPr>
            <a:normAutofit/>
          </a:bodyPr>
          <a:lstStyle>
            <a:lvl1pPr marL="0" indent="0">
              <a:spcBef>
                <a:spcPts val="600"/>
              </a:spcBef>
              <a:buNone/>
              <a:defRPr sz="3200"/>
            </a:lvl1pPr>
          </a:lstStyle>
          <a:p>
            <a:pPr lvl="0"/>
            <a:r>
              <a:rPr lang="en-US" noProof="0" smtClean="0"/>
              <a:t>Click icon to add picture</a:t>
            </a:r>
            <a:endParaRPr lang="en-US" noProof="0" dirty="0"/>
          </a:p>
        </p:txBody>
      </p:sp>
      <p:sp>
        <p:nvSpPr>
          <p:cNvPr id="4" name="Text Placeholder 3"/>
          <p:cNvSpPr>
            <a:spLocks noGrp="1"/>
          </p:cNvSpPr>
          <p:nvPr>
            <p:ph type="body" sz="half" idx="2"/>
          </p:nvPr>
        </p:nvSpPr>
        <p:spPr>
          <a:xfrm>
            <a:off x="457200" y="1219200"/>
            <a:ext cx="8229600" cy="533400"/>
          </a:xfrm>
        </p:spPr>
        <p:txBody>
          <a:bodyPr anchor="ctr"/>
          <a:lstStyle>
            <a:lvl1pPr marL="0" indent="0" algn="l">
              <a:buFontTx/>
              <a:buNone/>
              <a:defRPr sz="1400"/>
            </a:lvl1pPr>
            <a:lvl2pPr>
              <a:defRPr sz="1200"/>
            </a:lvl2pPr>
            <a:lvl3pPr>
              <a:defRPr sz="1000"/>
            </a:lvl3pPr>
            <a:lvl4pPr>
              <a:defRPr sz="900"/>
            </a:lvl4pPr>
            <a:lvl5pPr>
              <a:defRPr sz="900"/>
            </a:lvl5pPr>
          </a:lstStyle>
          <a:p>
            <a:pPr lvl="0"/>
            <a:r>
              <a:rPr lang="en-US" smtClean="0"/>
              <a:t>Click to edit Master text styles</a:t>
            </a:r>
          </a:p>
        </p:txBody>
      </p:sp>
      <p:sp>
        <p:nvSpPr>
          <p:cNvPr id="8" name="Date Placeholder 4"/>
          <p:cNvSpPr>
            <a:spLocks noGrp="1"/>
          </p:cNvSpPr>
          <p:nvPr>
            <p:ph type="dt" sz="half" idx="10"/>
          </p:nvPr>
        </p:nvSpPr>
        <p:spPr/>
        <p:txBody>
          <a:bodyPr/>
          <a:lstStyle>
            <a:lvl1pPr fontAlgn="base">
              <a:spcBef>
                <a:spcPct val="0"/>
              </a:spcBef>
              <a:spcAft>
                <a:spcPct val="0"/>
              </a:spcAft>
              <a:defRPr>
                <a:solidFill>
                  <a:srgbClr val="C9C2D1"/>
                </a:solidFill>
                <a:latin typeface="Arial" charset="0"/>
              </a:defRPr>
            </a:lvl1pPr>
          </a:lstStyle>
          <a:p>
            <a:pPr>
              <a:defRPr/>
            </a:pPr>
            <a:fld id="{5AE5F05A-8393-4346-86BB-BBDD729D5FBC}" type="datetime1">
              <a:rPr lang="en-US"/>
              <a:pPr>
                <a:defRPr/>
              </a:pPr>
              <a:t>6/25/2017</a:t>
            </a:fld>
            <a:endParaRPr lang="en-US"/>
          </a:p>
        </p:txBody>
      </p:sp>
      <p:sp>
        <p:nvSpPr>
          <p:cNvPr id="9" name="Footer Placeholder 5"/>
          <p:cNvSpPr>
            <a:spLocks noGrp="1"/>
          </p:cNvSpPr>
          <p:nvPr>
            <p:ph type="ftr" sz="quarter" idx="11"/>
          </p:nvPr>
        </p:nvSpPr>
        <p:spPr/>
        <p:txBody>
          <a:bodyPr/>
          <a:lstStyle>
            <a:lvl1pPr fontAlgn="base">
              <a:spcBef>
                <a:spcPct val="0"/>
              </a:spcBef>
              <a:spcAft>
                <a:spcPct val="0"/>
              </a:spcAft>
              <a:defRPr>
                <a:solidFill>
                  <a:srgbClr val="C9C2D1"/>
                </a:solidFill>
                <a:latin typeface="Arial" charset="0"/>
              </a:defRPr>
            </a:lvl1pPr>
          </a:lstStyle>
          <a:p>
            <a:pPr>
              <a:defRPr/>
            </a:pPr>
            <a:endParaRPr lang="en-US"/>
          </a:p>
        </p:txBody>
      </p:sp>
      <p:sp>
        <p:nvSpPr>
          <p:cNvPr id="10" name="Slide Number Placeholder 6"/>
          <p:cNvSpPr>
            <a:spLocks noGrp="1"/>
          </p:cNvSpPr>
          <p:nvPr>
            <p:ph type="sldNum" sz="quarter" idx="12"/>
          </p:nvPr>
        </p:nvSpPr>
        <p:spPr/>
        <p:txBody>
          <a:bodyPr/>
          <a:lstStyle>
            <a:lvl1pPr>
              <a:defRPr>
                <a:solidFill>
                  <a:srgbClr val="C9C2D1"/>
                </a:solidFill>
                <a:latin typeface="Arial" panose="020B0604020202020204" pitchFamily="34" charset="0"/>
              </a:defRPr>
            </a:lvl1pPr>
          </a:lstStyle>
          <a:p>
            <a:fld id="{5A7D5E4B-0C32-4349-9113-ECB1DF49CFF4}" type="slidenum">
              <a:rPr lang="en-US" altLang="en-US"/>
              <a:pPr/>
              <a:t>‹#›</a:t>
            </a:fld>
            <a:endParaRPr lang="en-US" altLang="en-US"/>
          </a:p>
        </p:txBody>
      </p:sp>
    </p:spTree>
    <p:extLst>
      <p:ext uri="{BB962C8B-B14F-4D97-AF65-F5344CB8AC3E}">
        <p14:creationId xmlns:p14="http://schemas.microsoft.com/office/powerpoint/2010/main" val="1444076340"/>
      </p:ext>
    </p:extLst>
  </p:cSld>
  <p:clrMapOvr>
    <a:overrideClrMapping bg1="dk1" tx1="lt1" bg2="dk2" tx2="lt2" accent1="accent1" accent2="accent2" accent3="accent3" accent4="accent4" accent5="accent5" accent6="accent6" hlink="hlink" folHlink="folHlink"/>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fontAlgn="base">
              <a:spcBef>
                <a:spcPct val="0"/>
              </a:spcBef>
              <a:spcAft>
                <a:spcPct val="0"/>
              </a:spcAft>
              <a:defRPr>
                <a:latin typeface="Arial" charset="0"/>
              </a:defRPr>
            </a:lvl1pPr>
          </a:lstStyle>
          <a:p>
            <a:pPr>
              <a:defRPr/>
            </a:pPr>
            <a:fld id="{980DE546-9DB7-4C5F-AF11-C652D5977293}" type="datetime1">
              <a:rPr lang="en-US"/>
              <a:pPr>
                <a:defRPr/>
              </a:pPr>
              <a:t>6/25/2017</a:t>
            </a:fld>
            <a:endParaRPr lang="en-US"/>
          </a:p>
        </p:txBody>
      </p:sp>
      <p:sp>
        <p:nvSpPr>
          <p:cNvPr id="5" name="Footer Placeholder 4"/>
          <p:cNvSpPr>
            <a:spLocks noGrp="1"/>
          </p:cNvSpPr>
          <p:nvPr>
            <p:ph type="ftr" sz="quarter" idx="11"/>
          </p:nvPr>
        </p:nvSpPr>
        <p:spPr/>
        <p:txBody>
          <a:bodyPr/>
          <a:lstStyle>
            <a:lvl1pPr fontAlgn="base">
              <a:spcBef>
                <a:spcPct val="0"/>
              </a:spcBef>
              <a:spcAft>
                <a:spcPct val="0"/>
              </a:spcAft>
              <a:defRPr>
                <a:latin typeface="Arial" charset="0"/>
              </a:defRPr>
            </a:lvl1pPr>
          </a:lstStyle>
          <a:p>
            <a:pPr>
              <a:defRPr/>
            </a:pPr>
            <a:endParaRPr lang="en-US"/>
          </a:p>
        </p:txBody>
      </p:sp>
      <p:sp>
        <p:nvSpPr>
          <p:cNvPr id="6" name="Slide Number Placeholder 5"/>
          <p:cNvSpPr>
            <a:spLocks noGrp="1"/>
          </p:cNvSpPr>
          <p:nvPr>
            <p:ph type="sldNum" sz="quarter" idx="12"/>
          </p:nvPr>
        </p:nvSpPr>
        <p:spPr/>
        <p:txBody>
          <a:bodyPr/>
          <a:lstStyle>
            <a:lvl1pPr>
              <a:defRPr>
                <a:latin typeface="Arial" panose="020B0604020202020204" pitchFamily="34" charset="0"/>
              </a:defRPr>
            </a:lvl1pPr>
          </a:lstStyle>
          <a:p>
            <a:fld id="{F391AA3D-7D5A-49FA-A884-91C9C1CC26C8}" type="slidenum">
              <a:rPr lang="en-US" altLang="en-US"/>
              <a:pPr/>
              <a:t>‹#›</a:t>
            </a:fld>
            <a:endParaRPr lang="en-US" altLang="en-US"/>
          </a:p>
        </p:txBody>
      </p:sp>
    </p:spTree>
    <p:extLst>
      <p:ext uri="{BB962C8B-B14F-4D97-AF65-F5344CB8AC3E}">
        <p14:creationId xmlns:p14="http://schemas.microsoft.com/office/powerpoint/2010/main" val="3502039120"/>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4" name="Straight Connector 10"/>
          <p:cNvSpPr>
            <a:spLocks noChangeShapeType="1"/>
          </p:cNvSpPr>
          <p:nvPr/>
        </p:nvSpPr>
        <p:spPr bwMode="auto">
          <a:xfrm>
            <a:off x="457200" y="6353175"/>
            <a:ext cx="8229600" cy="0"/>
          </a:xfrm>
          <a:prstGeom prst="line">
            <a:avLst/>
          </a:prstGeom>
          <a:noFill/>
          <a:ln w="9525" algn="ctr">
            <a:solidFill>
              <a:schemeClr val="accent2"/>
            </a:solidFill>
            <a:prstDash val="dash"/>
            <a:round/>
            <a:headEnd/>
            <a:tailEnd/>
          </a:ln>
          <a:extLst>
            <a:ext uri="{909E8E84-426E-40DD-AFC4-6F175D3DCCD1}">
              <a14:hiddenFill xmlns:a14="http://schemas.microsoft.com/office/drawing/2010/main">
                <a:noFill/>
              </a14:hiddenFill>
            </a:ext>
          </a:extLst>
        </p:spPr>
        <p:txBody>
          <a:bodyPr/>
          <a:lstStyle/>
          <a:p>
            <a:endParaRPr lang="en-US"/>
          </a:p>
        </p:txBody>
      </p:sp>
      <p:sp>
        <p:nvSpPr>
          <p:cNvPr id="5" name="Isosceles Triangle 4"/>
          <p:cNvSpPr>
            <a:spLocks noChangeAspect="1"/>
          </p:cNvSpPr>
          <p:nvPr/>
        </p:nvSpPr>
        <p:spPr>
          <a:xfrm rot="5400000">
            <a:off x="419100" y="6467475"/>
            <a:ext cx="190500" cy="120650"/>
          </a:xfrm>
          <a:prstGeom prst="triangle">
            <a:avLst>
              <a:gd name="adj" fmla="val 50000"/>
            </a:avLst>
          </a:prstGeom>
          <a:solidFill>
            <a:schemeClr val="accent2"/>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auto">
              <a:spcBef>
                <a:spcPts val="0"/>
              </a:spcBef>
              <a:spcAft>
                <a:spcPts val="0"/>
              </a:spcAft>
              <a:defRPr/>
            </a:pPr>
            <a:endParaRPr lang="en-US">
              <a:solidFill>
                <a:prstClr val="white"/>
              </a:solidFill>
            </a:endParaRPr>
          </a:p>
        </p:txBody>
      </p:sp>
      <p:sp>
        <p:nvSpPr>
          <p:cNvPr id="6" name="Straight Connector 14"/>
          <p:cNvSpPr>
            <a:spLocks noChangeShapeType="1"/>
          </p:cNvSpPr>
          <p:nvPr/>
        </p:nvSpPr>
        <p:spPr bwMode="auto">
          <a:xfrm rot="5400000">
            <a:off x="3630612" y="3201988"/>
            <a:ext cx="5851525" cy="0"/>
          </a:xfrm>
          <a:prstGeom prst="line">
            <a:avLst/>
          </a:prstGeom>
          <a:noFill/>
          <a:ln w="9525" algn="ctr">
            <a:solidFill>
              <a:schemeClr val="accent2"/>
            </a:solidFill>
            <a:prstDash val="dash"/>
            <a:round/>
            <a:headEnd/>
            <a:tailEnd/>
          </a:ln>
          <a:extLst>
            <a:ext uri="{909E8E84-426E-40DD-AFC4-6F175D3DCCD1}">
              <a14:hiddenFill xmlns:a14="http://schemas.microsoft.com/office/drawing/2010/main">
                <a:noFill/>
              </a14:hiddenFill>
            </a:ext>
          </a:extLst>
        </p:spPr>
        <p:txBody>
          <a:bodyPr/>
          <a:lstStyle/>
          <a:p>
            <a:endParaRPr lang="en-US"/>
          </a:p>
        </p:txBody>
      </p:sp>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3"/>
          <p:cNvSpPr>
            <a:spLocks noGrp="1"/>
          </p:cNvSpPr>
          <p:nvPr>
            <p:ph type="dt" sz="half" idx="10"/>
          </p:nvPr>
        </p:nvSpPr>
        <p:spPr/>
        <p:txBody>
          <a:bodyPr/>
          <a:lstStyle>
            <a:lvl1pPr fontAlgn="base">
              <a:spcBef>
                <a:spcPct val="0"/>
              </a:spcBef>
              <a:spcAft>
                <a:spcPct val="0"/>
              </a:spcAft>
              <a:defRPr>
                <a:latin typeface="Arial" charset="0"/>
              </a:defRPr>
            </a:lvl1pPr>
          </a:lstStyle>
          <a:p>
            <a:pPr>
              <a:defRPr/>
            </a:pPr>
            <a:fld id="{0AB6297F-DC93-4357-80E3-E69D1E9090E2}" type="datetime1">
              <a:rPr lang="en-US"/>
              <a:pPr>
                <a:defRPr/>
              </a:pPr>
              <a:t>6/25/2017</a:t>
            </a:fld>
            <a:endParaRPr lang="en-US"/>
          </a:p>
        </p:txBody>
      </p:sp>
      <p:sp>
        <p:nvSpPr>
          <p:cNvPr id="8" name="Footer Placeholder 4"/>
          <p:cNvSpPr>
            <a:spLocks noGrp="1"/>
          </p:cNvSpPr>
          <p:nvPr>
            <p:ph type="ftr" sz="quarter" idx="11"/>
          </p:nvPr>
        </p:nvSpPr>
        <p:spPr/>
        <p:txBody>
          <a:bodyPr/>
          <a:lstStyle>
            <a:lvl1pPr fontAlgn="base">
              <a:spcBef>
                <a:spcPct val="0"/>
              </a:spcBef>
              <a:spcAft>
                <a:spcPct val="0"/>
              </a:spcAft>
              <a:defRPr>
                <a:latin typeface="Arial" charset="0"/>
              </a:defRPr>
            </a:lvl1pPr>
          </a:lstStyle>
          <a:p>
            <a:pPr>
              <a:defRPr/>
            </a:pPr>
            <a:endParaRPr lang="en-US"/>
          </a:p>
        </p:txBody>
      </p:sp>
      <p:sp>
        <p:nvSpPr>
          <p:cNvPr id="9" name="Slide Number Placeholder 5"/>
          <p:cNvSpPr>
            <a:spLocks noGrp="1"/>
          </p:cNvSpPr>
          <p:nvPr>
            <p:ph type="sldNum" sz="quarter" idx="12"/>
          </p:nvPr>
        </p:nvSpPr>
        <p:spPr/>
        <p:txBody>
          <a:bodyPr/>
          <a:lstStyle>
            <a:lvl1pPr>
              <a:defRPr>
                <a:latin typeface="Arial" panose="020B0604020202020204" pitchFamily="34" charset="0"/>
              </a:defRPr>
            </a:lvl1pPr>
          </a:lstStyle>
          <a:p>
            <a:fld id="{A6E5318A-88BC-47AC-87F8-45F9D1DA9FF4}" type="slidenum">
              <a:rPr lang="en-US" altLang="en-US"/>
              <a:pPr/>
              <a:t>‹#›</a:t>
            </a:fld>
            <a:endParaRPr lang="en-US" altLang="en-US"/>
          </a:p>
        </p:txBody>
      </p:sp>
    </p:spTree>
    <p:extLst>
      <p:ext uri="{BB962C8B-B14F-4D97-AF65-F5344CB8AC3E}">
        <p14:creationId xmlns:p14="http://schemas.microsoft.com/office/powerpoint/2010/main" val="1979781588"/>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type="tx" preserve="1">
  <p:cSld name="Title and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Text Placeholder 2"/>
          <p:cNvSpPr>
            <a:spLocks noGrp="1"/>
          </p:cNvSpPr>
          <p:nvPr>
            <p:ph type="body"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fontAlgn="base">
              <a:spcBef>
                <a:spcPct val="0"/>
              </a:spcBef>
              <a:spcAft>
                <a:spcPct val="0"/>
              </a:spcAft>
              <a:defRPr>
                <a:latin typeface="Arial" charset="0"/>
              </a:defRPr>
            </a:lvl1pPr>
          </a:lstStyle>
          <a:p>
            <a:pPr>
              <a:defRPr/>
            </a:pPr>
            <a:fld id="{78CB608E-E1B4-4549-85E3-1F44371D50A8}" type="datetime1">
              <a:rPr lang="en-US"/>
              <a:pPr>
                <a:defRPr/>
              </a:pPr>
              <a:t>6/25/2017</a:t>
            </a:fld>
            <a:endParaRPr lang="en-US"/>
          </a:p>
        </p:txBody>
      </p:sp>
      <p:sp>
        <p:nvSpPr>
          <p:cNvPr id="5" name="Footer Placeholder 4"/>
          <p:cNvSpPr>
            <a:spLocks noGrp="1"/>
          </p:cNvSpPr>
          <p:nvPr>
            <p:ph type="ftr" sz="quarter" idx="11"/>
          </p:nvPr>
        </p:nvSpPr>
        <p:spPr/>
        <p:txBody>
          <a:bodyPr/>
          <a:lstStyle>
            <a:lvl1pPr fontAlgn="base">
              <a:spcBef>
                <a:spcPct val="0"/>
              </a:spcBef>
              <a:spcAft>
                <a:spcPct val="0"/>
              </a:spcAft>
              <a:defRPr>
                <a:latin typeface="Arial" charset="0"/>
              </a:defRPr>
            </a:lvl1pPr>
          </a:lstStyle>
          <a:p>
            <a:pPr>
              <a:defRPr/>
            </a:pPr>
            <a:endParaRPr lang="en-US"/>
          </a:p>
        </p:txBody>
      </p:sp>
      <p:sp>
        <p:nvSpPr>
          <p:cNvPr id="6" name="Slide Number Placeholder 5"/>
          <p:cNvSpPr>
            <a:spLocks noGrp="1"/>
          </p:cNvSpPr>
          <p:nvPr>
            <p:ph type="sldNum" sz="quarter" idx="12"/>
          </p:nvPr>
        </p:nvSpPr>
        <p:spPr/>
        <p:txBody>
          <a:bodyPr/>
          <a:lstStyle>
            <a:lvl1pPr>
              <a:defRPr>
                <a:latin typeface="Arial" panose="020B0604020202020204" pitchFamily="34" charset="0"/>
              </a:defRPr>
            </a:lvl1pPr>
          </a:lstStyle>
          <a:p>
            <a:fld id="{78129A6F-5F12-446A-BDB9-7C4E0D0D856C}" type="slidenum">
              <a:rPr lang="en-US" altLang="en-US"/>
              <a:pPr/>
              <a:t>‹#›</a:t>
            </a:fld>
            <a:endParaRPr lang="en-US" altLang="en-US"/>
          </a:p>
        </p:txBody>
      </p:sp>
    </p:spTree>
    <p:extLst>
      <p:ext uri="{BB962C8B-B14F-4D97-AF65-F5344CB8AC3E}">
        <p14:creationId xmlns:p14="http://schemas.microsoft.com/office/powerpoint/2010/main" val="81002373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0.xml"/><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theme" Target="../theme/theme3.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41.xml"/><Relationship Id="rId13" Type="http://schemas.openxmlformats.org/officeDocument/2006/relationships/theme" Target="../theme/theme4.xml"/><Relationship Id="rId3" Type="http://schemas.openxmlformats.org/officeDocument/2006/relationships/slideLayout" Target="../slideLayouts/slideLayout36.xml"/><Relationship Id="rId7" Type="http://schemas.openxmlformats.org/officeDocument/2006/relationships/slideLayout" Target="../slideLayouts/slideLayout40.xml"/><Relationship Id="rId12" Type="http://schemas.openxmlformats.org/officeDocument/2006/relationships/slideLayout" Target="../slideLayouts/slideLayout45.xml"/><Relationship Id="rId2" Type="http://schemas.openxmlformats.org/officeDocument/2006/relationships/slideLayout" Target="../slideLayouts/slideLayout35.xml"/><Relationship Id="rId1" Type="http://schemas.openxmlformats.org/officeDocument/2006/relationships/slideLayout" Target="../slideLayouts/slideLayout34.xml"/><Relationship Id="rId6" Type="http://schemas.openxmlformats.org/officeDocument/2006/relationships/slideLayout" Target="../slideLayouts/slideLayout39.xml"/><Relationship Id="rId11" Type="http://schemas.openxmlformats.org/officeDocument/2006/relationships/slideLayout" Target="../slideLayouts/slideLayout44.xml"/><Relationship Id="rId5" Type="http://schemas.openxmlformats.org/officeDocument/2006/relationships/slideLayout" Target="../slideLayouts/slideLayout38.xml"/><Relationship Id="rId10" Type="http://schemas.openxmlformats.org/officeDocument/2006/relationships/slideLayout" Target="../slideLayouts/slideLayout43.xml"/><Relationship Id="rId4" Type="http://schemas.openxmlformats.org/officeDocument/2006/relationships/slideLayout" Target="../slideLayouts/slideLayout37.xml"/><Relationship Id="rId9" Type="http://schemas.openxmlformats.org/officeDocument/2006/relationships/slideLayout" Target="../slideLayouts/slideLayout4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Title Placeholder 21"/>
          <p:cNvSpPr>
            <a:spLocks noGrp="1"/>
          </p:cNvSpPr>
          <p:nvPr>
            <p:ph type="title"/>
          </p:nvPr>
        </p:nvSpPr>
        <p:spPr bwMode="auto">
          <a:xfrm>
            <a:off x="457200" y="152400"/>
            <a:ext cx="8229600" cy="990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b" anchorCtr="0" compatLnSpc="1">
            <a:prstTxWarp prst="textNoShape">
              <a:avLst/>
            </a:prstTxWarp>
          </a:bodyPr>
          <a:lstStyle/>
          <a:p>
            <a:pPr lvl="0"/>
            <a:r>
              <a:rPr lang="en-US" altLang="en-US" smtClean="0"/>
              <a:t>Click to edit Master title style</a:t>
            </a:r>
          </a:p>
        </p:txBody>
      </p:sp>
      <p:sp>
        <p:nvSpPr>
          <p:cNvPr id="1027" name="Text Placeholder 12"/>
          <p:cNvSpPr>
            <a:spLocks noGrp="1"/>
          </p:cNvSpPr>
          <p:nvPr>
            <p:ph type="body" idx="1"/>
          </p:nvPr>
        </p:nvSpPr>
        <p:spPr bwMode="auto">
          <a:xfrm>
            <a:off x="457200" y="1219200"/>
            <a:ext cx="8229600" cy="4910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14" name="Date Placeholder 13"/>
          <p:cNvSpPr>
            <a:spLocks noGrp="1"/>
          </p:cNvSpPr>
          <p:nvPr>
            <p:ph type="dt" sz="half" idx="2"/>
          </p:nvPr>
        </p:nvSpPr>
        <p:spPr>
          <a:xfrm>
            <a:off x="6400800" y="6356350"/>
            <a:ext cx="2289175" cy="365125"/>
          </a:xfrm>
          <a:prstGeom prst="rect">
            <a:avLst/>
          </a:prstGeom>
        </p:spPr>
        <p:txBody>
          <a:bodyPr vert="horz"/>
          <a:lstStyle>
            <a:lvl1pPr algn="l" eaLnBrk="1" latinLnBrk="0" hangingPunct="1">
              <a:defRPr kumimoji="0" sz="1400">
                <a:solidFill>
                  <a:schemeClr val="tx2"/>
                </a:solidFill>
                <a:latin typeface="Arial" charset="0"/>
              </a:defRPr>
            </a:lvl1pPr>
          </a:lstStyle>
          <a:p>
            <a:pPr>
              <a:defRPr/>
            </a:pPr>
            <a:fld id="{F09F76E2-1079-474E-88EE-4E4CFD33DDCC}" type="datetimeFigureOut">
              <a:rPr lang="en-US"/>
              <a:pPr>
                <a:defRPr/>
              </a:pPr>
              <a:t>6/25/2017</a:t>
            </a:fld>
            <a:endParaRPr lang="en-US"/>
          </a:p>
        </p:txBody>
      </p:sp>
      <p:sp>
        <p:nvSpPr>
          <p:cNvPr id="3" name="Footer Placeholder 2"/>
          <p:cNvSpPr>
            <a:spLocks noGrp="1"/>
          </p:cNvSpPr>
          <p:nvPr>
            <p:ph type="ftr" sz="quarter" idx="3"/>
          </p:nvPr>
        </p:nvSpPr>
        <p:spPr>
          <a:xfrm>
            <a:off x="2898775" y="6356350"/>
            <a:ext cx="3505200" cy="365125"/>
          </a:xfrm>
          <a:prstGeom prst="rect">
            <a:avLst/>
          </a:prstGeom>
        </p:spPr>
        <p:txBody>
          <a:bodyPr vert="horz"/>
          <a:lstStyle>
            <a:lvl1pPr algn="r" eaLnBrk="1" latinLnBrk="0" hangingPunct="1">
              <a:defRPr kumimoji="0" sz="1400">
                <a:solidFill>
                  <a:schemeClr val="tx2"/>
                </a:solidFill>
                <a:latin typeface="Arial" charset="0"/>
              </a:defRPr>
            </a:lvl1pPr>
          </a:lstStyle>
          <a:p>
            <a:pPr>
              <a:defRPr/>
            </a:pPr>
            <a:endParaRPr lang="en-US"/>
          </a:p>
        </p:txBody>
      </p:sp>
      <p:sp>
        <p:nvSpPr>
          <p:cNvPr id="23" name="Slide Number Placeholder 22"/>
          <p:cNvSpPr>
            <a:spLocks noGrp="1"/>
          </p:cNvSpPr>
          <p:nvPr>
            <p:ph type="sldNum" sz="quarter" idx="4"/>
          </p:nvPr>
        </p:nvSpPr>
        <p:spPr>
          <a:xfrm>
            <a:off x="612775" y="6356350"/>
            <a:ext cx="1981200" cy="365125"/>
          </a:xfrm>
          <a:prstGeom prst="rect">
            <a:avLst/>
          </a:prstGeom>
        </p:spPr>
        <p:txBody>
          <a:bodyPr vert="horz" wrap="square" lIns="91440" tIns="45720" rIns="91440" bIns="45720" numCol="1" anchor="t" anchorCtr="0" compatLnSpc="1">
            <a:prstTxWarp prst="textNoShape">
              <a:avLst/>
            </a:prstTxWarp>
          </a:bodyPr>
          <a:lstStyle>
            <a:lvl1pPr>
              <a:defRPr sz="1400">
                <a:solidFill>
                  <a:schemeClr val="tx2"/>
                </a:solidFill>
              </a:defRPr>
            </a:lvl1pPr>
          </a:lstStyle>
          <a:p>
            <a:fld id="{E357AD40-0BFF-4C40-8A3D-A290CFD3E338}" type="slidenum">
              <a:rPr lang="en-US" altLang="en-US"/>
              <a:pPr/>
              <a:t>‹#›</a:t>
            </a:fld>
            <a:endParaRPr lang="en-US" altLang="en-US"/>
          </a:p>
        </p:txBody>
      </p:sp>
      <p:sp>
        <p:nvSpPr>
          <p:cNvPr id="1031" name="Straight Connector 27"/>
          <p:cNvSpPr>
            <a:spLocks noChangeShapeType="1"/>
          </p:cNvSpPr>
          <p:nvPr/>
        </p:nvSpPr>
        <p:spPr bwMode="auto">
          <a:xfrm>
            <a:off x="457200" y="6353175"/>
            <a:ext cx="8229600" cy="0"/>
          </a:xfrm>
          <a:prstGeom prst="line">
            <a:avLst/>
          </a:prstGeom>
          <a:noFill/>
          <a:ln w="9525" algn="ctr">
            <a:solidFill>
              <a:schemeClr val="accent2"/>
            </a:solidFill>
            <a:prstDash val="dash"/>
            <a:round/>
            <a:headEnd/>
            <a:tailEnd/>
          </a:ln>
          <a:extLst>
            <a:ext uri="{909E8E84-426E-40DD-AFC4-6F175D3DCCD1}">
              <a14:hiddenFill xmlns:a14="http://schemas.microsoft.com/office/drawing/2010/main">
                <a:noFill/>
              </a14:hiddenFill>
            </a:ext>
          </a:extLst>
        </p:spPr>
        <p:txBody>
          <a:bodyPr/>
          <a:lstStyle/>
          <a:p>
            <a:endParaRPr lang="en-US"/>
          </a:p>
        </p:txBody>
      </p:sp>
      <p:sp>
        <p:nvSpPr>
          <p:cNvPr id="1032" name="Straight Connector 28"/>
          <p:cNvSpPr>
            <a:spLocks noChangeShapeType="1"/>
          </p:cNvSpPr>
          <p:nvPr/>
        </p:nvSpPr>
        <p:spPr bwMode="auto">
          <a:xfrm>
            <a:off x="457200" y="1143000"/>
            <a:ext cx="8229600" cy="0"/>
          </a:xfrm>
          <a:prstGeom prst="line">
            <a:avLst/>
          </a:prstGeom>
          <a:noFill/>
          <a:ln w="9525" algn="ctr">
            <a:solidFill>
              <a:schemeClr val="accent2"/>
            </a:solidFill>
            <a:prstDash val="dash"/>
            <a:round/>
            <a:headEnd/>
            <a:tailEnd/>
          </a:ln>
          <a:extLst>
            <a:ext uri="{909E8E84-426E-40DD-AFC4-6F175D3DCCD1}">
              <a14:hiddenFill xmlns:a14="http://schemas.microsoft.com/office/drawing/2010/main">
                <a:noFill/>
              </a14:hiddenFill>
            </a:ext>
          </a:extLst>
        </p:spPr>
        <p:txBody>
          <a:bodyPr/>
          <a:lstStyle/>
          <a:p>
            <a:endParaRPr lang="en-US"/>
          </a:p>
        </p:txBody>
      </p:sp>
      <p:sp>
        <p:nvSpPr>
          <p:cNvPr id="10" name="Isosceles Triangle 9"/>
          <p:cNvSpPr>
            <a:spLocks noChangeAspect="1"/>
          </p:cNvSpPr>
          <p:nvPr/>
        </p:nvSpPr>
        <p:spPr>
          <a:xfrm rot="5400000">
            <a:off x="419100" y="6467475"/>
            <a:ext cx="190500" cy="120650"/>
          </a:xfrm>
          <a:prstGeom prst="triangle">
            <a:avLst>
              <a:gd name="adj" fmla="val 50000"/>
            </a:avLst>
          </a:prstGeom>
          <a:solidFill>
            <a:schemeClr val="accent2"/>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Tree>
  </p:cSld>
  <p:clrMap bg1="lt1" tx1="dk1" bg2="lt2" tx2="dk2" accent1="accent1" accent2="accent2" accent3="accent3" accent4="accent4" accent5="accent5" accent6="accent6" hlink="hlink" folHlink="folHlink"/>
  <p:sldLayoutIdLst>
    <p:sldLayoutId id="2147484138" r:id="rId1"/>
    <p:sldLayoutId id="2147484134" r:id="rId2"/>
    <p:sldLayoutId id="2147484139" r:id="rId3"/>
    <p:sldLayoutId id="2147484135" r:id="rId4"/>
    <p:sldLayoutId id="2147484136" r:id="rId5"/>
    <p:sldLayoutId id="2147484140" r:id="rId6"/>
    <p:sldLayoutId id="2147484141" r:id="rId7"/>
    <p:sldLayoutId id="2147484142" r:id="rId8"/>
    <p:sldLayoutId id="2147484143" r:id="rId9"/>
    <p:sldLayoutId id="2147484137" r:id="rId10"/>
    <p:sldLayoutId id="2147484144" r:id="rId11"/>
  </p:sldLayoutIdLst>
  <p:txStyles>
    <p:titleStyle>
      <a:lvl1pPr algn="l" rtl="0" eaLnBrk="0" fontAlgn="base" hangingPunct="0">
        <a:spcBef>
          <a:spcPct val="0"/>
        </a:spcBef>
        <a:spcAft>
          <a:spcPct val="0"/>
        </a:spcAft>
        <a:defRPr sz="3200" kern="1200">
          <a:solidFill>
            <a:schemeClr val="tx2"/>
          </a:solidFill>
          <a:latin typeface="+mj-lt"/>
          <a:ea typeface="+mj-ea"/>
          <a:cs typeface="+mj-cs"/>
        </a:defRPr>
      </a:lvl1pPr>
      <a:lvl2pPr algn="l" rtl="0" eaLnBrk="0" fontAlgn="base" hangingPunct="0">
        <a:spcBef>
          <a:spcPct val="0"/>
        </a:spcBef>
        <a:spcAft>
          <a:spcPct val="0"/>
        </a:spcAft>
        <a:defRPr sz="3200">
          <a:solidFill>
            <a:schemeClr val="tx2"/>
          </a:solidFill>
          <a:latin typeface="Bookman Old Style" pitchFamily="18" charset="0"/>
        </a:defRPr>
      </a:lvl2pPr>
      <a:lvl3pPr algn="l" rtl="0" eaLnBrk="0" fontAlgn="base" hangingPunct="0">
        <a:spcBef>
          <a:spcPct val="0"/>
        </a:spcBef>
        <a:spcAft>
          <a:spcPct val="0"/>
        </a:spcAft>
        <a:defRPr sz="3200">
          <a:solidFill>
            <a:schemeClr val="tx2"/>
          </a:solidFill>
          <a:latin typeface="Bookman Old Style" pitchFamily="18" charset="0"/>
        </a:defRPr>
      </a:lvl3pPr>
      <a:lvl4pPr algn="l" rtl="0" eaLnBrk="0" fontAlgn="base" hangingPunct="0">
        <a:spcBef>
          <a:spcPct val="0"/>
        </a:spcBef>
        <a:spcAft>
          <a:spcPct val="0"/>
        </a:spcAft>
        <a:defRPr sz="3200">
          <a:solidFill>
            <a:schemeClr val="tx2"/>
          </a:solidFill>
          <a:latin typeface="Bookman Old Style" pitchFamily="18" charset="0"/>
        </a:defRPr>
      </a:lvl4pPr>
      <a:lvl5pPr algn="l" rtl="0" eaLnBrk="0" fontAlgn="base" hangingPunct="0">
        <a:spcBef>
          <a:spcPct val="0"/>
        </a:spcBef>
        <a:spcAft>
          <a:spcPct val="0"/>
        </a:spcAft>
        <a:defRPr sz="3200">
          <a:solidFill>
            <a:schemeClr val="tx2"/>
          </a:solidFill>
          <a:latin typeface="Bookman Old Style" pitchFamily="18" charset="0"/>
        </a:defRPr>
      </a:lvl5pPr>
      <a:lvl6pPr marL="457200" algn="l" rtl="0" fontAlgn="base">
        <a:spcBef>
          <a:spcPct val="0"/>
        </a:spcBef>
        <a:spcAft>
          <a:spcPct val="0"/>
        </a:spcAft>
        <a:defRPr sz="3200">
          <a:solidFill>
            <a:schemeClr val="tx2"/>
          </a:solidFill>
          <a:latin typeface="Bookman Old Style" pitchFamily="18" charset="0"/>
        </a:defRPr>
      </a:lvl6pPr>
      <a:lvl7pPr marL="914400" algn="l" rtl="0" fontAlgn="base">
        <a:spcBef>
          <a:spcPct val="0"/>
        </a:spcBef>
        <a:spcAft>
          <a:spcPct val="0"/>
        </a:spcAft>
        <a:defRPr sz="3200">
          <a:solidFill>
            <a:schemeClr val="tx2"/>
          </a:solidFill>
          <a:latin typeface="Bookman Old Style" pitchFamily="18" charset="0"/>
        </a:defRPr>
      </a:lvl7pPr>
      <a:lvl8pPr marL="1371600" algn="l" rtl="0" fontAlgn="base">
        <a:spcBef>
          <a:spcPct val="0"/>
        </a:spcBef>
        <a:spcAft>
          <a:spcPct val="0"/>
        </a:spcAft>
        <a:defRPr sz="3200">
          <a:solidFill>
            <a:schemeClr val="tx2"/>
          </a:solidFill>
          <a:latin typeface="Bookman Old Style" pitchFamily="18" charset="0"/>
        </a:defRPr>
      </a:lvl8pPr>
      <a:lvl9pPr marL="1828800" algn="l" rtl="0" fontAlgn="base">
        <a:spcBef>
          <a:spcPct val="0"/>
        </a:spcBef>
        <a:spcAft>
          <a:spcPct val="0"/>
        </a:spcAft>
        <a:defRPr sz="3200">
          <a:solidFill>
            <a:schemeClr val="tx2"/>
          </a:solidFill>
          <a:latin typeface="Bookman Old Style" pitchFamily="18" charset="0"/>
        </a:defRPr>
      </a:lvl9pPr>
    </p:titleStyle>
    <p:bodyStyle>
      <a:lvl1pPr marL="273050" indent="-273050" algn="l" rtl="0" eaLnBrk="0" fontAlgn="base" hangingPunct="0">
        <a:spcBef>
          <a:spcPts val="600"/>
        </a:spcBef>
        <a:spcAft>
          <a:spcPct val="0"/>
        </a:spcAft>
        <a:buClr>
          <a:schemeClr val="accent1"/>
        </a:buClr>
        <a:buSzPct val="76000"/>
        <a:buFont typeface="Wingdings 3" panose="05040102010807070707" pitchFamily="18" charset="2"/>
        <a:buChar char=""/>
        <a:defRPr sz="2600" kern="1200">
          <a:solidFill>
            <a:schemeClr val="tx1"/>
          </a:solidFill>
          <a:latin typeface="+mn-lt"/>
          <a:ea typeface="+mn-ea"/>
          <a:cs typeface="+mn-cs"/>
        </a:defRPr>
      </a:lvl1pPr>
      <a:lvl2pPr marL="547688" indent="-273050" algn="l" rtl="0" eaLnBrk="0" fontAlgn="base" hangingPunct="0">
        <a:spcBef>
          <a:spcPts val="500"/>
        </a:spcBef>
        <a:spcAft>
          <a:spcPct val="0"/>
        </a:spcAft>
        <a:buClr>
          <a:schemeClr val="accent2"/>
        </a:buClr>
        <a:buSzPct val="76000"/>
        <a:buFont typeface="Wingdings 3" panose="05040102010807070707" pitchFamily="18" charset="2"/>
        <a:buChar char=""/>
        <a:defRPr sz="2300" kern="1200">
          <a:solidFill>
            <a:schemeClr val="tx2"/>
          </a:solidFill>
          <a:latin typeface="+mn-lt"/>
          <a:ea typeface="+mn-ea"/>
          <a:cs typeface="+mn-cs"/>
        </a:defRPr>
      </a:lvl2pPr>
      <a:lvl3pPr marL="822325" indent="-228600" algn="l" rtl="0" eaLnBrk="0" fontAlgn="base" hangingPunct="0">
        <a:spcBef>
          <a:spcPts val="500"/>
        </a:spcBef>
        <a:spcAft>
          <a:spcPct val="0"/>
        </a:spcAft>
        <a:buClr>
          <a:srgbClr val="BCBCBC"/>
        </a:buClr>
        <a:buSzPct val="76000"/>
        <a:buFont typeface="Wingdings 3" panose="05040102010807070707" pitchFamily="18" charset="2"/>
        <a:buChar char=""/>
        <a:defRPr sz="2000" kern="1200">
          <a:solidFill>
            <a:schemeClr val="tx1"/>
          </a:solidFill>
          <a:latin typeface="+mn-lt"/>
          <a:ea typeface="+mn-ea"/>
          <a:cs typeface="+mn-cs"/>
        </a:defRPr>
      </a:lvl3pPr>
      <a:lvl4pPr marL="1096963" indent="-228600" algn="l" rtl="0" eaLnBrk="0" fontAlgn="base" hangingPunct="0">
        <a:spcBef>
          <a:spcPts val="400"/>
        </a:spcBef>
        <a:spcAft>
          <a:spcPct val="0"/>
        </a:spcAft>
        <a:buClr>
          <a:srgbClr val="8BA2B4"/>
        </a:buClr>
        <a:buSzPct val="70000"/>
        <a:buFont typeface="Wingdings" panose="05000000000000000000" pitchFamily="2" charset="2"/>
        <a:buChar char=""/>
        <a:defRPr kern="1200">
          <a:solidFill>
            <a:schemeClr val="tx1"/>
          </a:solidFill>
          <a:latin typeface="+mn-lt"/>
          <a:ea typeface="+mn-ea"/>
          <a:cs typeface="+mn-cs"/>
        </a:defRPr>
      </a:lvl4pPr>
      <a:lvl5pPr marL="1371600" indent="-228600" algn="l" rtl="0" eaLnBrk="0" fontAlgn="base" hangingPunct="0">
        <a:spcBef>
          <a:spcPts val="300"/>
        </a:spcBef>
        <a:spcAft>
          <a:spcPct val="0"/>
        </a:spcAft>
        <a:buClr>
          <a:schemeClr val="accent2"/>
        </a:buClr>
        <a:buSzPct val="70000"/>
        <a:buFont typeface="Wingdings" panose="05000000000000000000" pitchFamily="2" charset="2"/>
        <a:buChar char=""/>
        <a:defRPr sz="1600" kern="1200">
          <a:solidFill>
            <a:schemeClr val="tx1"/>
          </a:solidFill>
          <a:latin typeface="+mn-lt"/>
          <a:ea typeface="+mn-ea"/>
          <a:cs typeface="+mn-cs"/>
        </a:defRPr>
      </a:lvl5pPr>
      <a:lvl6pPr marL="1645920" indent="-182880" algn="l" rtl="0" eaLnBrk="1" latinLnBrk="0" hangingPunct="1">
        <a:spcBef>
          <a:spcPts val="300"/>
        </a:spcBef>
        <a:buClr>
          <a:srgbClr val="9FB8CD">
            <a:shade val="75000"/>
          </a:srgbClr>
        </a:buClr>
        <a:buSzPct val="75000"/>
        <a:buFont typeface="Wingdings 3"/>
        <a:buChar char=""/>
        <a:defRPr kumimoji="0" lang="en-US" sz="1600" kern="1200" smtClean="0">
          <a:solidFill>
            <a:schemeClr val="tx1"/>
          </a:solidFill>
          <a:latin typeface="+mn-lt"/>
          <a:ea typeface="+mn-ea"/>
          <a:cs typeface="+mn-cs"/>
        </a:defRPr>
      </a:lvl6pPr>
      <a:lvl7pPr marL="1828800" indent="-182880" algn="l" rtl="0" eaLnBrk="1" latinLnBrk="0" hangingPunct="1">
        <a:spcBef>
          <a:spcPts val="300"/>
        </a:spcBef>
        <a:buClr>
          <a:srgbClr val="727CA3">
            <a:shade val="75000"/>
          </a:srgbClr>
        </a:buClr>
        <a:buSzPct val="75000"/>
        <a:buFont typeface="Wingdings 3"/>
        <a:buChar char=""/>
        <a:defRPr kumimoji="0" lang="en-US" sz="1400" kern="1200" smtClean="0">
          <a:solidFill>
            <a:schemeClr val="tx1"/>
          </a:solidFill>
          <a:latin typeface="+mn-lt"/>
          <a:ea typeface="+mn-ea"/>
          <a:cs typeface="+mn-cs"/>
        </a:defRPr>
      </a:lvl7pPr>
      <a:lvl8pPr marL="2011680" indent="-182880" algn="l" rtl="0" eaLnBrk="1" latinLnBrk="0" hangingPunct="1">
        <a:spcBef>
          <a:spcPts val="300"/>
        </a:spcBef>
        <a:buClr>
          <a:prstClr val="white">
            <a:shade val="50000"/>
          </a:prstClr>
        </a:buClr>
        <a:buSzPct val="75000"/>
        <a:buFont typeface="Wingdings 3"/>
        <a:buChar char=""/>
        <a:defRPr kumimoji="0" lang="en-US" sz="1400" kern="1200" smtClean="0">
          <a:solidFill>
            <a:schemeClr val="tx1"/>
          </a:solidFill>
          <a:latin typeface="+mn-lt"/>
          <a:ea typeface="+mn-ea"/>
          <a:cs typeface="+mn-cs"/>
        </a:defRPr>
      </a:lvl8pPr>
      <a:lvl9pPr marL="2194560" indent="-182880" algn="l" rtl="0" eaLnBrk="1" latinLnBrk="0" hangingPunct="1">
        <a:spcBef>
          <a:spcPts val="300"/>
        </a:spcBef>
        <a:buClr>
          <a:srgbClr val="9FB8CD"/>
        </a:buClr>
        <a:buSzPct val="75000"/>
        <a:buFont typeface="Wingdings 3"/>
        <a:buChar char=""/>
        <a:defRPr kumimoji="0" lang="en-US" sz="1200" kern="1200" smtClean="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050" name="Title Placeholder 21"/>
          <p:cNvSpPr>
            <a:spLocks noGrp="1"/>
          </p:cNvSpPr>
          <p:nvPr>
            <p:ph type="title"/>
          </p:nvPr>
        </p:nvSpPr>
        <p:spPr bwMode="auto">
          <a:xfrm>
            <a:off x="457200" y="152400"/>
            <a:ext cx="8229600" cy="990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b" anchorCtr="0" compatLnSpc="1">
            <a:prstTxWarp prst="textNoShape">
              <a:avLst/>
            </a:prstTxWarp>
          </a:bodyPr>
          <a:lstStyle/>
          <a:p>
            <a:pPr lvl="0"/>
            <a:r>
              <a:rPr lang="en-US" altLang="en-US" smtClean="0"/>
              <a:t>Click to edit Master title style</a:t>
            </a:r>
          </a:p>
        </p:txBody>
      </p:sp>
      <p:sp>
        <p:nvSpPr>
          <p:cNvPr id="2051" name="Text Placeholder 12"/>
          <p:cNvSpPr>
            <a:spLocks noGrp="1"/>
          </p:cNvSpPr>
          <p:nvPr>
            <p:ph type="body" idx="1"/>
          </p:nvPr>
        </p:nvSpPr>
        <p:spPr bwMode="auto">
          <a:xfrm>
            <a:off x="457200" y="1219200"/>
            <a:ext cx="8229600" cy="4910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14" name="Date Placeholder 13"/>
          <p:cNvSpPr>
            <a:spLocks noGrp="1"/>
          </p:cNvSpPr>
          <p:nvPr>
            <p:ph type="dt" sz="half" idx="2"/>
          </p:nvPr>
        </p:nvSpPr>
        <p:spPr>
          <a:xfrm>
            <a:off x="6400800" y="6356350"/>
            <a:ext cx="2289175" cy="365125"/>
          </a:xfrm>
          <a:prstGeom prst="rect">
            <a:avLst/>
          </a:prstGeom>
        </p:spPr>
        <p:txBody>
          <a:bodyPr vert="horz"/>
          <a:lstStyle>
            <a:lvl1pPr algn="l" eaLnBrk="1" latinLnBrk="0" hangingPunct="1">
              <a:defRPr kumimoji="0" sz="1400" i="1">
                <a:solidFill>
                  <a:srgbClr val="576943"/>
                </a:solidFill>
                <a:latin typeface="Arial" charset="0"/>
              </a:defRPr>
            </a:lvl1pPr>
          </a:lstStyle>
          <a:p>
            <a:pPr>
              <a:defRPr/>
            </a:pPr>
            <a:endParaRPr lang="en-US"/>
          </a:p>
        </p:txBody>
      </p:sp>
      <p:sp>
        <p:nvSpPr>
          <p:cNvPr id="3" name="Footer Placeholder 2"/>
          <p:cNvSpPr>
            <a:spLocks noGrp="1"/>
          </p:cNvSpPr>
          <p:nvPr>
            <p:ph type="ftr" sz="quarter" idx="3"/>
          </p:nvPr>
        </p:nvSpPr>
        <p:spPr>
          <a:xfrm>
            <a:off x="2898775" y="6356350"/>
            <a:ext cx="3505200" cy="365125"/>
          </a:xfrm>
          <a:prstGeom prst="rect">
            <a:avLst/>
          </a:prstGeom>
        </p:spPr>
        <p:txBody>
          <a:bodyPr vert="horz"/>
          <a:lstStyle>
            <a:lvl1pPr algn="r" eaLnBrk="1" latinLnBrk="0" hangingPunct="1">
              <a:defRPr kumimoji="0" sz="1400" i="1">
                <a:solidFill>
                  <a:srgbClr val="576943"/>
                </a:solidFill>
                <a:latin typeface="Arial" charset="0"/>
              </a:defRPr>
            </a:lvl1pPr>
          </a:lstStyle>
          <a:p>
            <a:pPr>
              <a:defRPr/>
            </a:pPr>
            <a:r>
              <a:rPr lang="en-US"/>
              <a:t>@ Copyright BREI Certification Technical Committee</a:t>
            </a:r>
          </a:p>
        </p:txBody>
      </p:sp>
      <p:sp>
        <p:nvSpPr>
          <p:cNvPr id="23" name="Slide Number Placeholder 22"/>
          <p:cNvSpPr>
            <a:spLocks noGrp="1"/>
          </p:cNvSpPr>
          <p:nvPr>
            <p:ph type="sldNum" sz="quarter" idx="4"/>
          </p:nvPr>
        </p:nvSpPr>
        <p:spPr>
          <a:xfrm>
            <a:off x="612775" y="6356350"/>
            <a:ext cx="1981200" cy="365125"/>
          </a:xfrm>
          <a:prstGeom prst="rect">
            <a:avLst/>
          </a:prstGeom>
        </p:spPr>
        <p:txBody>
          <a:bodyPr vert="horz" wrap="square" lIns="91440" tIns="45720" rIns="91440" bIns="45720" numCol="1" anchor="t" anchorCtr="0" compatLnSpc="1">
            <a:prstTxWarp prst="textNoShape">
              <a:avLst/>
            </a:prstTxWarp>
          </a:bodyPr>
          <a:lstStyle>
            <a:lvl1pPr>
              <a:defRPr sz="1400" i="1">
                <a:solidFill>
                  <a:srgbClr val="576943"/>
                </a:solidFill>
              </a:defRPr>
            </a:lvl1pPr>
          </a:lstStyle>
          <a:p>
            <a:fld id="{F0E82AEA-5B97-4C6C-AED1-51EB3BFDD58B}" type="slidenum">
              <a:rPr lang="en-US" altLang="en-US"/>
              <a:pPr/>
              <a:t>‹#›</a:t>
            </a:fld>
            <a:endParaRPr lang="en-US" altLang="en-US"/>
          </a:p>
        </p:txBody>
      </p:sp>
      <p:sp>
        <p:nvSpPr>
          <p:cNvPr id="2055" name="Straight Connector 27"/>
          <p:cNvSpPr>
            <a:spLocks noChangeShapeType="1"/>
          </p:cNvSpPr>
          <p:nvPr/>
        </p:nvSpPr>
        <p:spPr bwMode="auto">
          <a:xfrm>
            <a:off x="457200" y="6353175"/>
            <a:ext cx="8229600" cy="0"/>
          </a:xfrm>
          <a:prstGeom prst="line">
            <a:avLst/>
          </a:prstGeom>
          <a:noFill/>
          <a:ln w="9525" algn="ctr">
            <a:solidFill>
              <a:schemeClr val="accent2"/>
            </a:solidFill>
            <a:prstDash val="dash"/>
            <a:round/>
            <a:headEnd/>
            <a:tailEnd/>
          </a:ln>
          <a:extLst>
            <a:ext uri="{909E8E84-426E-40DD-AFC4-6F175D3DCCD1}">
              <a14:hiddenFill xmlns:a14="http://schemas.microsoft.com/office/drawing/2010/main">
                <a:noFill/>
              </a14:hiddenFill>
            </a:ext>
          </a:extLst>
        </p:spPr>
        <p:txBody>
          <a:bodyPr/>
          <a:lstStyle/>
          <a:p>
            <a:endParaRPr lang="en-US"/>
          </a:p>
        </p:txBody>
      </p:sp>
      <p:sp>
        <p:nvSpPr>
          <p:cNvPr id="2056" name="Straight Connector 28"/>
          <p:cNvSpPr>
            <a:spLocks noChangeShapeType="1"/>
          </p:cNvSpPr>
          <p:nvPr/>
        </p:nvSpPr>
        <p:spPr bwMode="auto">
          <a:xfrm>
            <a:off x="457200" y="1143000"/>
            <a:ext cx="8229600" cy="0"/>
          </a:xfrm>
          <a:prstGeom prst="line">
            <a:avLst/>
          </a:prstGeom>
          <a:noFill/>
          <a:ln w="9525" algn="ctr">
            <a:solidFill>
              <a:schemeClr val="accent2"/>
            </a:solidFill>
            <a:prstDash val="dash"/>
            <a:round/>
            <a:headEnd/>
            <a:tailEnd/>
          </a:ln>
          <a:extLst>
            <a:ext uri="{909E8E84-426E-40DD-AFC4-6F175D3DCCD1}">
              <a14:hiddenFill xmlns:a14="http://schemas.microsoft.com/office/drawing/2010/main">
                <a:noFill/>
              </a14:hiddenFill>
            </a:ext>
          </a:extLst>
        </p:spPr>
        <p:txBody>
          <a:bodyPr/>
          <a:lstStyle/>
          <a:p>
            <a:endParaRPr lang="en-US"/>
          </a:p>
        </p:txBody>
      </p:sp>
      <p:sp>
        <p:nvSpPr>
          <p:cNvPr id="10" name="Isosceles Triangle 9"/>
          <p:cNvSpPr>
            <a:spLocks noChangeAspect="1"/>
          </p:cNvSpPr>
          <p:nvPr/>
        </p:nvSpPr>
        <p:spPr>
          <a:xfrm rot="5400000">
            <a:off x="419100" y="6467475"/>
            <a:ext cx="190500" cy="120650"/>
          </a:xfrm>
          <a:prstGeom prst="triangle">
            <a:avLst>
              <a:gd name="adj" fmla="val 50000"/>
            </a:avLst>
          </a:prstGeom>
          <a:solidFill>
            <a:schemeClr val="accent2"/>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sz="2400" i="1">
              <a:solidFill>
                <a:prstClr val="white"/>
              </a:solidFill>
            </a:endParaRPr>
          </a:p>
        </p:txBody>
      </p:sp>
    </p:spTree>
  </p:cSld>
  <p:clrMap bg1="lt1" tx1="dk1" bg2="lt2" tx2="dk2" accent1="accent1" accent2="accent2" accent3="accent3" accent4="accent4" accent5="accent5" accent6="accent6" hlink="hlink" folHlink="folHlink"/>
  <p:sldLayoutIdLst>
    <p:sldLayoutId id="2147484145" r:id="rId1"/>
    <p:sldLayoutId id="2147484146" r:id="rId2"/>
    <p:sldLayoutId id="2147484147" r:id="rId3"/>
    <p:sldLayoutId id="2147484148" r:id="rId4"/>
    <p:sldLayoutId id="2147484149" r:id="rId5"/>
    <p:sldLayoutId id="2147484150" r:id="rId6"/>
    <p:sldLayoutId id="2147484151" r:id="rId7"/>
    <p:sldLayoutId id="2147484152" r:id="rId8"/>
    <p:sldLayoutId id="2147484153" r:id="rId9"/>
    <p:sldLayoutId id="2147484154" r:id="rId10"/>
    <p:sldLayoutId id="2147484155" r:id="rId11"/>
  </p:sldLayoutIdLst>
  <p:hf hdr="0" dt="0"/>
  <p:txStyles>
    <p:titleStyle>
      <a:lvl1pPr algn="l" rtl="0" eaLnBrk="0" fontAlgn="base" hangingPunct="0">
        <a:spcBef>
          <a:spcPct val="0"/>
        </a:spcBef>
        <a:spcAft>
          <a:spcPct val="0"/>
        </a:spcAft>
        <a:defRPr sz="3200" kern="1200">
          <a:solidFill>
            <a:schemeClr val="tx2"/>
          </a:solidFill>
          <a:latin typeface="+mj-lt"/>
          <a:ea typeface="+mj-ea"/>
          <a:cs typeface="+mj-cs"/>
        </a:defRPr>
      </a:lvl1pPr>
      <a:lvl2pPr algn="l" rtl="0" eaLnBrk="0" fontAlgn="base" hangingPunct="0">
        <a:spcBef>
          <a:spcPct val="0"/>
        </a:spcBef>
        <a:spcAft>
          <a:spcPct val="0"/>
        </a:spcAft>
        <a:defRPr sz="3200">
          <a:solidFill>
            <a:schemeClr val="tx2"/>
          </a:solidFill>
          <a:latin typeface="Bookman Old Style" pitchFamily="18" charset="0"/>
        </a:defRPr>
      </a:lvl2pPr>
      <a:lvl3pPr algn="l" rtl="0" eaLnBrk="0" fontAlgn="base" hangingPunct="0">
        <a:spcBef>
          <a:spcPct val="0"/>
        </a:spcBef>
        <a:spcAft>
          <a:spcPct val="0"/>
        </a:spcAft>
        <a:defRPr sz="3200">
          <a:solidFill>
            <a:schemeClr val="tx2"/>
          </a:solidFill>
          <a:latin typeface="Bookman Old Style" pitchFamily="18" charset="0"/>
        </a:defRPr>
      </a:lvl3pPr>
      <a:lvl4pPr algn="l" rtl="0" eaLnBrk="0" fontAlgn="base" hangingPunct="0">
        <a:spcBef>
          <a:spcPct val="0"/>
        </a:spcBef>
        <a:spcAft>
          <a:spcPct val="0"/>
        </a:spcAft>
        <a:defRPr sz="3200">
          <a:solidFill>
            <a:schemeClr val="tx2"/>
          </a:solidFill>
          <a:latin typeface="Bookman Old Style" pitchFamily="18" charset="0"/>
        </a:defRPr>
      </a:lvl4pPr>
      <a:lvl5pPr algn="l" rtl="0" eaLnBrk="0" fontAlgn="base" hangingPunct="0">
        <a:spcBef>
          <a:spcPct val="0"/>
        </a:spcBef>
        <a:spcAft>
          <a:spcPct val="0"/>
        </a:spcAft>
        <a:defRPr sz="3200">
          <a:solidFill>
            <a:schemeClr val="tx2"/>
          </a:solidFill>
          <a:latin typeface="Bookman Old Style" pitchFamily="18" charset="0"/>
        </a:defRPr>
      </a:lvl5pPr>
      <a:lvl6pPr marL="457200" algn="l" rtl="0" fontAlgn="base">
        <a:spcBef>
          <a:spcPct val="0"/>
        </a:spcBef>
        <a:spcAft>
          <a:spcPct val="0"/>
        </a:spcAft>
        <a:defRPr sz="3200">
          <a:solidFill>
            <a:schemeClr val="tx2"/>
          </a:solidFill>
          <a:latin typeface="Bookman Old Style" pitchFamily="18" charset="0"/>
        </a:defRPr>
      </a:lvl6pPr>
      <a:lvl7pPr marL="914400" algn="l" rtl="0" fontAlgn="base">
        <a:spcBef>
          <a:spcPct val="0"/>
        </a:spcBef>
        <a:spcAft>
          <a:spcPct val="0"/>
        </a:spcAft>
        <a:defRPr sz="3200">
          <a:solidFill>
            <a:schemeClr val="tx2"/>
          </a:solidFill>
          <a:latin typeface="Bookman Old Style" pitchFamily="18" charset="0"/>
        </a:defRPr>
      </a:lvl7pPr>
      <a:lvl8pPr marL="1371600" algn="l" rtl="0" fontAlgn="base">
        <a:spcBef>
          <a:spcPct val="0"/>
        </a:spcBef>
        <a:spcAft>
          <a:spcPct val="0"/>
        </a:spcAft>
        <a:defRPr sz="3200">
          <a:solidFill>
            <a:schemeClr val="tx2"/>
          </a:solidFill>
          <a:latin typeface="Bookman Old Style" pitchFamily="18" charset="0"/>
        </a:defRPr>
      </a:lvl8pPr>
      <a:lvl9pPr marL="1828800" algn="l" rtl="0" fontAlgn="base">
        <a:spcBef>
          <a:spcPct val="0"/>
        </a:spcBef>
        <a:spcAft>
          <a:spcPct val="0"/>
        </a:spcAft>
        <a:defRPr sz="3200">
          <a:solidFill>
            <a:schemeClr val="tx2"/>
          </a:solidFill>
          <a:latin typeface="Bookman Old Style" pitchFamily="18" charset="0"/>
        </a:defRPr>
      </a:lvl9pPr>
    </p:titleStyle>
    <p:bodyStyle>
      <a:lvl1pPr marL="273050" indent="-273050" algn="l" rtl="0" eaLnBrk="0" fontAlgn="base" hangingPunct="0">
        <a:spcBef>
          <a:spcPts val="600"/>
        </a:spcBef>
        <a:spcAft>
          <a:spcPct val="0"/>
        </a:spcAft>
        <a:buClr>
          <a:schemeClr val="accent1"/>
        </a:buClr>
        <a:buSzPct val="76000"/>
        <a:buFont typeface="Wingdings 3" panose="05040102010807070707" pitchFamily="18" charset="2"/>
        <a:buChar char=""/>
        <a:defRPr sz="2600" kern="1200">
          <a:solidFill>
            <a:schemeClr val="tx1"/>
          </a:solidFill>
          <a:latin typeface="+mn-lt"/>
          <a:ea typeface="+mn-ea"/>
          <a:cs typeface="+mn-cs"/>
        </a:defRPr>
      </a:lvl1pPr>
      <a:lvl2pPr marL="547688" indent="-273050" algn="l" rtl="0" eaLnBrk="0" fontAlgn="base" hangingPunct="0">
        <a:spcBef>
          <a:spcPts val="500"/>
        </a:spcBef>
        <a:spcAft>
          <a:spcPct val="0"/>
        </a:spcAft>
        <a:buClr>
          <a:schemeClr val="accent2"/>
        </a:buClr>
        <a:buSzPct val="76000"/>
        <a:buFont typeface="Wingdings 3" panose="05040102010807070707" pitchFamily="18" charset="2"/>
        <a:buChar char=""/>
        <a:defRPr sz="2300" kern="1200">
          <a:solidFill>
            <a:schemeClr val="tx2"/>
          </a:solidFill>
          <a:latin typeface="+mn-lt"/>
          <a:ea typeface="+mn-ea"/>
          <a:cs typeface="+mn-cs"/>
        </a:defRPr>
      </a:lvl2pPr>
      <a:lvl3pPr marL="822325" indent="-228600" algn="l" rtl="0" eaLnBrk="0" fontAlgn="base" hangingPunct="0">
        <a:spcBef>
          <a:spcPts val="500"/>
        </a:spcBef>
        <a:spcAft>
          <a:spcPct val="0"/>
        </a:spcAft>
        <a:buClr>
          <a:srgbClr val="BCBCBC"/>
        </a:buClr>
        <a:buSzPct val="76000"/>
        <a:buFont typeface="Wingdings 3" panose="05040102010807070707" pitchFamily="18" charset="2"/>
        <a:buChar char=""/>
        <a:defRPr sz="2000" kern="1200">
          <a:solidFill>
            <a:schemeClr val="tx1"/>
          </a:solidFill>
          <a:latin typeface="+mn-lt"/>
          <a:ea typeface="+mn-ea"/>
          <a:cs typeface="+mn-cs"/>
        </a:defRPr>
      </a:lvl3pPr>
      <a:lvl4pPr marL="1096963" indent="-228600" algn="l" rtl="0" eaLnBrk="0" fontAlgn="base" hangingPunct="0">
        <a:spcBef>
          <a:spcPts val="400"/>
        </a:spcBef>
        <a:spcAft>
          <a:spcPct val="0"/>
        </a:spcAft>
        <a:buClr>
          <a:srgbClr val="8BA2B4"/>
        </a:buClr>
        <a:buSzPct val="70000"/>
        <a:buFont typeface="Wingdings" panose="05000000000000000000" pitchFamily="2" charset="2"/>
        <a:buChar char=""/>
        <a:defRPr kern="1200">
          <a:solidFill>
            <a:schemeClr val="tx1"/>
          </a:solidFill>
          <a:latin typeface="+mn-lt"/>
          <a:ea typeface="+mn-ea"/>
          <a:cs typeface="+mn-cs"/>
        </a:defRPr>
      </a:lvl4pPr>
      <a:lvl5pPr marL="1371600" indent="-228600" algn="l" rtl="0" eaLnBrk="0" fontAlgn="base" hangingPunct="0">
        <a:spcBef>
          <a:spcPts val="300"/>
        </a:spcBef>
        <a:spcAft>
          <a:spcPct val="0"/>
        </a:spcAft>
        <a:buClr>
          <a:schemeClr val="accent2"/>
        </a:buClr>
        <a:buSzPct val="70000"/>
        <a:buFont typeface="Wingdings" panose="05000000000000000000" pitchFamily="2" charset="2"/>
        <a:buChar char=""/>
        <a:defRPr sz="1600" kern="1200">
          <a:solidFill>
            <a:schemeClr val="tx1"/>
          </a:solidFill>
          <a:latin typeface="+mn-lt"/>
          <a:ea typeface="+mn-ea"/>
          <a:cs typeface="+mn-cs"/>
        </a:defRPr>
      </a:lvl5pPr>
      <a:lvl6pPr marL="1645920" indent="-182880" algn="l" rtl="0" eaLnBrk="1" latinLnBrk="0" hangingPunct="1">
        <a:spcBef>
          <a:spcPts val="300"/>
        </a:spcBef>
        <a:buClr>
          <a:srgbClr val="9FB8CD">
            <a:shade val="75000"/>
          </a:srgbClr>
        </a:buClr>
        <a:buSzPct val="75000"/>
        <a:buFont typeface="Wingdings 3"/>
        <a:buChar char=""/>
        <a:defRPr kumimoji="0" lang="en-US" sz="1600" kern="1200" smtClean="0">
          <a:solidFill>
            <a:schemeClr val="tx1"/>
          </a:solidFill>
          <a:latin typeface="+mn-lt"/>
          <a:ea typeface="+mn-ea"/>
          <a:cs typeface="+mn-cs"/>
        </a:defRPr>
      </a:lvl6pPr>
      <a:lvl7pPr marL="1828800" indent="-182880" algn="l" rtl="0" eaLnBrk="1" latinLnBrk="0" hangingPunct="1">
        <a:spcBef>
          <a:spcPts val="300"/>
        </a:spcBef>
        <a:buClr>
          <a:srgbClr val="727CA3">
            <a:shade val="75000"/>
          </a:srgbClr>
        </a:buClr>
        <a:buSzPct val="75000"/>
        <a:buFont typeface="Wingdings 3"/>
        <a:buChar char=""/>
        <a:defRPr kumimoji="0" lang="en-US" sz="1400" kern="1200" smtClean="0">
          <a:solidFill>
            <a:schemeClr val="tx1"/>
          </a:solidFill>
          <a:latin typeface="+mn-lt"/>
          <a:ea typeface="+mn-ea"/>
          <a:cs typeface="+mn-cs"/>
        </a:defRPr>
      </a:lvl7pPr>
      <a:lvl8pPr marL="2011680" indent="-182880" algn="l" rtl="0" eaLnBrk="1" latinLnBrk="0" hangingPunct="1">
        <a:spcBef>
          <a:spcPts val="300"/>
        </a:spcBef>
        <a:buClr>
          <a:prstClr val="white">
            <a:shade val="50000"/>
          </a:prstClr>
        </a:buClr>
        <a:buSzPct val="75000"/>
        <a:buFont typeface="Wingdings 3"/>
        <a:buChar char=""/>
        <a:defRPr kumimoji="0" lang="en-US" sz="1400" kern="1200" smtClean="0">
          <a:solidFill>
            <a:schemeClr val="tx1"/>
          </a:solidFill>
          <a:latin typeface="+mn-lt"/>
          <a:ea typeface="+mn-ea"/>
          <a:cs typeface="+mn-cs"/>
        </a:defRPr>
      </a:lvl8pPr>
      <a:lvl9pPr marL="2194560" indent="-182880" algn="l" rtl="0" eaLnBrk="1" latinLnBrk="0" hangingPunct="1">
        <a:spcBef>
          <a:spcPts val="300"/>
        </a:spcBef>
        <a:buClr>
          <a:srgbClr val="9FB8CD"/>
        </a:buClr>
        <a:buSzPct val="75000"/>
        <a:buFont typeface="Wingdings 3"/>
        <a:buChar char=""/>
        <a:defRPr kumimoji="0" lang="en-US" sz="1200" kern="1200" smtClean="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074" name="Title Placeholder 21"/>
          <p:cNvSpPr>
            <a:spLocks noGrp="1"/>
          </p:cNvSpPr>
          <p:nvPr>
            <p:ph type="title"/>
          </p:nvPr>
        </p:nvSpPr>
        <p:spPr bwMode="auto">
          <a:xfrm>
            <a:off x="457200" y="152400"/>
            <a:ext cx="8229600" cy="990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b" anchorCtr="0" compatLnSpc="1">
            <a:prstTxWarp prst="textNoShape">
              <a:avLst/>
            </a:prstTxWarp>
          </a:bodyPr>
          <a:lstStyle/>
          <a:p>
            <a:pPr lvl="0"/>
            <a:r>
              <a:rPr lang="en-US" altLang="en-US" smtClean="0"/>
              <a:t>Click to edit Master title style</a:t>
            </a:r>
          </a:p>
        </p:txBody>
      </p:sp>
      <p:sp>
        <p:nvSpPr>
          <p:cNvPr id="3075" name="Text Placeholder 12"/>
          <p:cNvSpPr>
            <a:spLocks noGrp="1"/>
          </p:cNvSpPr>
          <p:nvPr>
            <p:ph type="body" idx="1"/>
          </p:nvPr>
        </p:nvSpPr>
        <p:spPr bwMode="auto">
          <a:xfrm>
            <a:off x="457200" y="1219200"/>
            <a:ext cx="8229600" cy="4910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14" name="Date Placeholder 13"/>
          <p:cNvSpPr>
            <a:spLocks noGrp="1"/>
          </p:cNvSpPr>
          <p:nvPr>
            <p:ph type="dt" sz="half" idx="2"/>
          </p:nvPr>
        </p:nvSpPr>
        <p:spPr>
          <a:xfrm>
            <a:off x="6400800" y="6356350"/>
            <a:ext cx="2289175" cy="365125"/>
          </a:xfrm>
          <a:prstGeom prst="rect">
            <a:avLst/>
          </a:prstGeom>
        </p:spPr>
        <p:txBody>
          <a:bodyPr vert="horz"/>
          <a:lstStyle>
            <a:lvl1pPr algn="l" eaLnBrk="1" latinLnBrk="0" hangingPunct="1">
              <a:defRPr kumimoji="0" sz="1400" i="1">
                <a:solidFill>
                  <a:srgbClr val="576943"/>
                </a:solidFill>
                <a:latin typeface="Arial" charset="0"/>
              </a:defRPr>
            </a:lvl1pPr>
          </a:lstStyle>
          <a:p>
            <a:pPr>
              <a:defRPr/>
            </a:pPr>
            <a:endParaRPr lang="en-US"/>
          </a:p>
        </p:txBody>
      </p:sp>
      <p:sp>
        <p:nvSpPr>
          <p:cNvPr id="3" name="Footer Placeholder 2"/>
          <p:cNvSpPr>
            <a:spLocks noGrp="1"/>
          </p:cNvSpPr>
          <p:nvPr>
            <p:ph type="ftr" sz="quarter" idx="3"/>
          </p:nvPr>
        </p:nvSpPr>
        <p:spPr>
          <a:xfrm>
            <a:off x="2898775" y="6356350"/>
            <a:ext cx="3505200" cy="365125"/>
          </a:xfrm>
          <a:prstGeom prst="rect">
            <a:avLst/>
          </a:prstGeom>
        </p:spPr>
        <p:txBody>
          <a:bodyPr vert="horz"/>
          <a:lstStyle>
            <a:lvl1pPr algn="r" eaLnBrk="1" latinLnBrk="0" hangingPunct="1">
              <a:defRPr kumimoji="0" sz="1400" i="1">
                <a:solidFill>
                  <a:srgbClr val="576943"/>
                </a:solidFill>
                <a:latin typeface="Arial" charset="0"/>
              </a:defRPr>
            </a:lvl1pPr>
          </a:lstStyle>
          <a:p>
            <a:pPr>
              <a:defRPr/>
            </a:pPr>
            <a:r>
              <a:rPr lang="en-US"/>
              <a:t>@ Copyright BREI Certification Technical Committee</a:t>
            </a:r>
          </a:p>
        </p:txBody>
      </p:sp>
      <p:sp>
        <p:nvSpPr>
          <p:cNvPr id="23" name="Slide Number Placeholder 22"/>
          <p:cNvSpPr>
            <a:spLocks noGrp="1"/>
          </p:cNvSpPr>
          <p:nvPr>
            <p:ph type="sldNum" sz="quarter" idx="4"/>
          </p:nvPr>
        </p:nvSpPr>
        <p:spPr>
          <a:xfrm>
            <a:off x="612775" y="6356350"/>
            <a:ext cx="1981200" cy="365125"/>
          </a:xfrm>
          <a:prstGeom prst="rect">
            <a:avLst/>
          </a:prstGeom>
        </p:spPr>
        <p:txBody>
          <a:bodyPr vert="horz" wrap="square" lIns="91440" tIns="45720" rIns="91440" bIns="45720" numCol="1" anchor="t" anchorCtr="0" compatLnSpc="1">
            <a:prstTxWarp prst="textNoShape">
              <a:avLst/>
            </a:prstTxWarp>
          </a:bodyPr>
          <a:lstStyle>
            <a:lvl1pPr>
              <a:defRPr sz="1400" i="1">
                <a:solidFill>
                  <a:srgbClr val="576943"/>
                </a:solidFill>
              </a:defRPr>
            </a:lvl1pPr>
          </a:lstStyle>
          <a:p>
            <a:fld id="{EC5DD697-D282-4FEB-BAB9-D461B69A2302}" type="slidenum">
              <a:rPr lang="en-US" altLang="en-US"/>
              <a:pPr/>
              <a:t>‹#›</a:t>
            </a:fld>
            <a:endParaRPr lang="en-US" altLang="en-US"/>
          </a:p>
        </p:txBody>
      </p:sp>
      <p:sp>
        <p:nvSpPr>
          <p:cNvPr id="3079" name="Straight Connector 27"/>
          <p:cNvSpPr>
            <a:spLocks noChangeShapeType="1"/>
          </p:cNvSpPr>
          <p:nvPr/>
        </p:nvSpPr>
        <p:spPr bwMode="auto">
          <a:xfrm>
            <a:off x="457200" y="6353175"/>
            <a:ext cx="8229600" cy="0"/>
          </a:xfrm>
          <a:prstGeom prst="line">
            <a:avLst/>
          </a:prstGeom>
          <a:noFill/>
          <a:ln w="9525" algn="ctr">
            <a:solidFill>
              <a:schemeClr val="accent2"/>
            </a:solidFill>
            <a:prstDash val="dash"/>
            <a:round/>
            <a:headEnd/>
            <a:tailEnd/>
          </a:ln>
          <a:extLst>
            <a:ext uri="{909E8E84-426E-40DD-AFC4-6F175D3DCCD1}">
              <a14:hiddenFill xmlns:a14="http://schemas.microsoft.com/office/drawing/2010/main">
                <a:noFill/>
              </a14:hiddenFill>
            </a:ext>
          </a:extLst>
        </p:spPr>
        <p:txBody>
          <a:bodyPr/>
          <a:lstStyle/>
          <a:p>
            <a:endParaRPr lang="en-US"/>
          </a:p>
        </p:txBody>
      </p:sp>
      <p:sp>
        <p:nvSpPr>
          <p:cNvPr id="3080" name="Straight Connector 28"/>
          <p:cNvSpPr>
            <a:spLocks noChangeShapeType="1"/>
          </p:cNvSpPr>
          <p:nvPr/>
        </p:nvSpPr>
        <p:spPr bwMode="auto">
          <a:xfrm>
            <a:off x="457200" y="1143000"/>
            <a:ext cx="8229600" cy="0"/>
          </a:xfrm>
          <a:prstGeom prst="line">
            <a:avLst/>
          </a:prstGeom>
          <a:noFill/>
          <a:ln w="9525" algn="ctr">
            <a:solidFill>
              <a:schemeClr val="accent2"/>
            </a:solidFill>
            <a:prstDash val="dash"/>
            <a:round/>
            <a:headEnd/>
            <a:tailEnd/>
          </a:ln>
          <a:extLst>
            <a:ext uri="{909E8E84-426E-40DD-AFC4-6F175D3DCCD1}">
              <a14:hiddenFill xmlns:a14="http://schemas.microsoft.com/office/drawing/2010/main">
                <a:noFill/>
              </a14:hiddenFill>
            </a:ext>
          </a:extLst>
        </p:spPr>
        <p:txBody>
          <a:bodyPr/>
          <a:lstStyle/>
          <a:p>
            <a:endParaRPr lang="en-US"/>
          </a:p>
        </p:txBody>
      </p:sp>
      <p:sp>
        <p:nvSpPr>
          <p:cNvPr id="10" name="Isosceles Triangle 9"/>
          <p:cNvSpPr>
            <a:spLocks noChangeAspect="1"/>
          </p:cNvSpPr>
          <p:nvPr/>
        </p:nvSpPr>
        <p:spPr>
          <a:xfrm rot="5400000">
            <a:off x="419100" y="6467475"/>
            <a:ext cx="190500" cy="120650"/>
          </a:xfrm>
          <a:prstGeom prst="triangle">
            <a:avLst>
              <a:gd name="adj" fmla="val 50000"/>
            </a:avLst>
          </a:prstGeom>
          <a:solidFill>
            <a:schemeClr val="accent2"/>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sz="2400" i="1">
              <a:solidFill>
                <a:prstClr val="white"/>
              </a:solidFill>
            </a:endParaRPr>
          </a:p>
        </p:txBody>
      </p:sp>
    </p:spTree>
  </p:cSld>
  <p:clrMap bg1="lt1" tx1="dk1" bg2="lt2" tx2="dk2" accent1="accent1" accent2="accent2" accent3="accent3" accent4="accent4" accent5="accent5" accent6="accent6" hlink="hlink" folHlink="folHlink"/>
  <p:sldLayoutIdLst>
    <p:sldLayoutId id="2147484156" r:id="rId1"/>
    <p:sldLayoutId id="2147484157" r:id="rId2"/>
    <p:sldLayoutId id="2147484158" r:id="rId3"/>
    <p:sldLayoutId id="2147484159" r:id="rId4"/>
    <p:sldLayoutId id="2147484160" r:id="rId5"/>
    <p:sldLayoutId id="2147484161" r:id="rId6"/>
    <p:sldLayoutId id="2147484162" r:id="rId7"/>
    <p:sldLayoutId id="2147484163" r:id="rId8"/>
    <p:sldLayoutId id="2147484164" r:id="rId9"/>
    <p:sldLayoutId id="2147484165" r:id="rId10"/>
    <p:sldLayoutId id="2147484166" r:id="rId11"/>
  </p:sldLayoutIdLst>
  <p:hf hdr="0" dt="0"/>
  <p:txStyles>
    <p:titleStyle>
      <a:lvl1pPr algn="l" rtl="0" eaLnBrk="0" fontAlgn="base" hangingPunct="0">
        <a:spcBef>
          <a:spcPct val="0"/>
        </a:spcBef>
        <a:spcAft>
          <a:spcPct val="0"/>
        </a:spcAft>
        <a:defRPr sz="3200" kern="1200">
          <a:solidFill>
            <a:schemeClr val="tx2"/>
          </a:solidFill>
          <a:latin typeface="+mj-lt"/>
          <a:ea typeface="+mj-ea"/>
          <a:cs typeface="+mj-cs"/>
        </a:defRPr>
      </a:lvl1pPr>
      <a:lvl2pPr algn="l" rtl="0" eaLnBrk="0" fontAlgn="base" hangingPunct="0">
        <a:spcBef>
          <a:spcPct val="0"/>
        </a:spcBef>
        <a:spcAft>
          <a:spcPct val="0"/>
        </a:spcAft>
        <a:defRPr sz="3200">
          <a:solidFill>
            <a:schemeClr val="tx2"/>
          </a:solidFill>
          <a:latin typeface="Bookman Old Style" pitchFamily="18" charset="0"/>
        </a:defRPr>
      </a:lvl2pPr>
      <a:lvl3pPr algn="l" rtl="0" eaLnBrk="0" fontAlgn="base" hangingPunct="0">
        <a:spcBef>
          <a:spcPct val="0"/>
        </a:spcBef>
        <a:spcAft>
          <a:spcPct val="0"/>
        </a:spcAft>
        <a:defRPr sz="3200">
          <a:solidFill>
            <a:schemeClr val="tx2"/>
          </a:solidFill>
          <a:latin typeface="Bookman Old Style" pitchFamily="18" charset="0"/>
        </a:defRPr>
      </a:lvl3pPr>
      <a:lvl4pPr algn="l" rtl="0" eaLnBrk="0" fontAlgn="base" hangingPunct="0">
        <a:spcBef>
          <a:spcPct val="0"/>
        </a:spcBef>
        <a:spcAft>
          <a:spcPct val="0"/>
        </a:spcAft>
        <a:defRPr sz="3200">
          <a:solidFill>
            <a:schemeClr val="tx2"/>
          </a:solidFill>
          <a:latin typeface="Bookman Old Style" pitchFamily="18" charset="0"/>
        </a:defRPr>
      </a:lvl4pPr>
      <a:lvl5pPr algn="l" rtl="0" eaLnBrk="0" fontAlgn="base" hangingPunct="0">
        <a:spcBef>
          <a:spcPct val="0"/>
        </a:spcBef>
        <a:spcAft>
          <a:spcPct val="0"/>
        </a:spcAft>
        <a:defRPr sz="3200">
          <a:solidFill>
            <a:schemeClr val="tx2"/>
          </a:solidFill>
          <a:latin typeface="Bookman Old Style" pitchFamily="18" charset="0"/>
        </a:defRPr>
      </a:lvl5pPr>
      <a:lvl6pPr marL="457200" algn="l" rtl="0" fontAlgn="base">
        <a:spcBef>
          <a:spcPct val="0"/>
        </a:spcBef>
        <a:spcAft>
          <a:spcPct val="0"/>
        </a:spcAft>
        <a:defRPr sz="3200">
          <a:solidFill>
            <a:schemeClr val="tx2"/>
          </a:solidFill>
          <a:latin typeface="Bookman Old Style" pitchFamily="18" charset="0"/>
        </a:defRPr>
      </a:lvl6pPr>
      <a:lvl7pPr marL="914400" algn="l" rtl="0" fontAlgn="base">
        <a:spcBef>
          <a:spcPct val="0"/>
        </a:spcBef>
        <a:spcAft>
          <a:spcPct val="0"/>
        </a:spcAft>
        <a:defRPr sz="3200">
          <a:solidFill>
            <a:schemeClr val="tx2"/>
          </a:solidFill>
          <a:latin typeface="Bookman Old Style" pitchFamily="18" charset="0"/>
        </a:defRPr>
      </a:lvl7pPr>
      <a:lvl8pPr marL="1371600" algn="l" rtl="0" fontAlgn="base">
        <a:spcBef>
          <a:spcPct val="0"/>
        </a:spcBef>
        <a:spcAft>
          <a:spcPct val="0"/>
        </a:spcAft>
        <a:defRPr sz="3200">
          <a:solidFill>
            <a:schemeClr val="tx2"/>
          </a:solidFill>
          <a:latin typeface="Bookman Old Style" pitchFamily="18" charset="0"/>
        </a:defRPr>
      </a:lvl8pPr>
      <a:lvl9pPr marL="1828800" algn="l" rtl="0" fontAlgn="base">
        <a:spcBef>
          <a:spcPct val="0"/>
        </a:spcBef>
        <a:spcAft>
          <a:spcPct val="0"/>
        </a:spcAft>
        <a:defRPr sz="3200">
          <a:solidFill>
            <a:schemeClr val="tx2"/>
          </a:solidFill>
          <a:latin typeface="Bookman Old Style" pitchFamily="18" charset="0"/>
        </a:defRPr>
      </a:lvl9pPr>
    </p:titleStyle>
    <p:bodyStyle>
      <a:lvl1pPr marL="273050" indent="-273050" algn="l" rtl="0" eaLnBrk="0" fontAlgn="base" hangingPunct="0">
        <a:spcBef>
          <a:spcPts val="600"/>
        </a:spcBef>
        <a:spcAft>
          <a:spcPct val="0"/>
        </a:spcAft>
        <a:buClr>
          <a:schemeClr val="accent1"/>
        </a:buClr>
        <a:buSzPct val="76000"/>
        <a:buFont typeface="Wingdings 3" panose="05040102010807070707" pitchFamily="18" charset="2"/>
        <a:buChar char=""/>
        <a:defRPr sz="2600" kern="1200">
          <a:solidFill>
            <a:schemeClr val="tx1"/>
          </a:solidFill>
          <a:latin typeface="+mn-lt"/>
          <a:ea typeface="+mn-ea"/>
          <a:cs typeface="+mn-cs"/>
        </a:defRPr>
      </a:lvl1pPr>
      <a:lvl2pPr marL="547688" indent="-273050" algn="l" rtl="0" eaLnBrk="0" fontAlgn="base" hangingPunct="0">
        <a:spcBef>
          <a:spcPts val="500"/>
        </a:spcBef>
        <a:spcAft>
          <a:spcPct val="0"/>
        </a:spcAft>
        <a:buClr>
          <a:schemeClr val="accent2"/>
        </a:buClr>
        <a:buSzPct val="76000"/>
        <a:buFont typeface="Wingdings 3" panose="05040102010807070707" pitchFamily="18" charset="2"/>
        <a:buChar char=""/>
        <a:defRPr sz="2300" kern="1200">
          <a:solidFill>
            <a:schemeClr val="tx2"/>
          </a:solidFill>
          <a:latin typeface="+mn-lt"/>
          <a:ea typeface="+mn-ea"/>
          <a:cs typeface="+mn-cs"/>
        </a:defRPr>
      </a:lvl2pPr>
      <a:lvl3pPr marL="822325" indent="-228600" algn="l" rtl="0" eaLnBrk="0" fontAlgn="base" hangingPunct="0">
        <a:spcBef>
          <a:spcPts val="500"/>
        </a:spcBef>
        <a:spcAft>
          <a:spcPct val="0"/>
        </a:spcAft>
        <a:buClr>
          <a:srgbClr val="BCBCBC"/>
        </a:buClr>
        <a:buSzPct val="76000"/>
        <a:buFont typeface="Wingdings 3" panose="05040102010807070707" pitchFamily="18" charset="2"/>
        <a:buChar char=""/>
        <a:defRPr sz="2000" kern="1200">
          <a:solidFill>
            <a:schemeClr val="tx1"/>
          </a:solidFill>
          <a:latin typeface="+mn-lt"/>
          <a:ea typeface="+mn-ea"/>
          <a:cs typeface="+mn-cs"/>
        </a:defRPr>
      </a:lvl3pPr>
      <a:lvl4pPr marL="1096963" indent="-228600" algn="l" rtl="0" eaLnBrk="0" fontAlgn="base" hangingPunct="0">
        <a:spcBef>
          <a:spcPts val="400"/>
        </a:spcBef>
        <a:spcAft>
          <a:spcPct val="0"/>
        </a:spcAft>
        <a:buClr>
          <a:srgbClr val="8BA2B4"/>
        </a:buClr>
        <a:buSzPct val="70000"/>
        <a:buFont typeface="Wingdings" panose="05000000000000000000" pitchFamily="2" charset="2"/>
        <a:buChar char=""/>
        <a:defRPr kern="1200">
          <a:solidFill>
            <a:schemeClr val="tx1"/>
          </a:solidFill>
          <a:latin typeface="+mn-lt"/>
          <a:ea typeface="+mn-ea"/>
          <a:cs typeface="+mn-cs"/>
        </a:defRPr>
      </a:lvl4pPr>
      <a:lvl5pPr marL="1371600" indent="-228600" algn="l" rtl="0" eaLnBrk="0" fontAlgn="base" hangingPunct="0">
        <a:spcBef>
          <a:spcPts val="300"/>
        </a:spcBef>
        <a:spcAft>
          <a:spcPct val="0"/>
        </a:spcAft>
        <a:buClr>
          <a:schemeClr val="accent2"/>
        </a:buClr>
        <a:buSzPct val="70000"/>
        <a:buFont typeface="Wingdings" panose="05000000000000000000" pitchFamily="2" charset="2"/>
        <a:buChar char=""/>
        <a:defRPr sz="1600" kern="1200">
          <a:solidFill>
            <a:schemeClr val="tx1"/>
          </a:solidFill>
          <a:latin typeface="+mn-lt"/>
          <a:ea typeface="+mn-ea"/>
          <a:cs typeface="+mn-cs"/>
        </a:defRPr>
      </a:lvl5pPr>
      <a:lvl6pPr marL="1645920" indent="-182880" algn="l" rtl="0" eaLnBrk="1" latinLnBrk="0" hangingPunct="1">
        <a:spcBef>
          <a:spcPts val="300"/>
        </a:spcBef>
        <a:buClr>
          <a:srgbClr val="9FB8CD">
            <a:shade val="75000"/>
          </a:srgbClr>
        </a:buClr>
        <a:buSzPct val="75000"/>
        <a:buFont typeface="Wingdings 3"/>
        <a:buChar char=""/>
        <a:defRPr kumimoji="0" lang="en-US" sz="1600" kern="1200" smtClean="0">
          <a:solidFill>
            <a:schemeClr val="tx1"/>
          </a:solidFill>
          <a:latin typeface="+mn-lt"/>
          <a:ea typeface="+mn-ea"/>
          <a:cs typeface="+mn-cs"/>
        </a:defRPr>
      </a:lvl6pPr>
      <a:lvl7pPr marL="1828800" indent="-182880" algn="l" rtl="0" eaLnBrk="1" latinLnBrk="0" hangingPunct="1">
        <a:spcBef>
          <a:spcPts val="300"/>
        </a:spcBef>
        <a:buClr>
          <a:srgbClr val="727CA3">
            <a:shade val="75000"/>
          </a:srgbClr>
        </a:buClr>
        <a:buSzPct val="75000"/>
        <a:buFont typeface="Wingdings 3"/>
        <a:buChar char=""/>
        <a:defRPr kumimoji="0" lang="en-US" sz="1400" kern="1200" smtClean="0">
          <a:solidFill>
            <a:schemeClr val="tx1"/>
          </a:solidFill>
          <a:latin typeface="+mn-lt"/>
          <a:ea typeface="+mn-ea"/>
          <a:cs typeface="+mn-cs"/>
        </a:defRPr>
      </a:lvl7pPr>
      <a:lvl8pPr marL="2011680" indent="-182880" algn="l" rtl="0" eaLnBrk="1" latinLnBrk="0" hangingPunct="1">
        <a:spcBef>
          <a:spcPts val="300"/>
        </a:spcBef>
        <a:buClr>
          <a:prstClr val="white">
            <a:shade val="50000"/>
          </a:prstClr>
        </a:buClr>
        <a:buSzPct val="75000"/>
        <a:buFont typeface="Wingdings 3"/>
        <a:buChar char=""/>
        <a:defRPr kumimoji="0" lang="en-US" sz="1400" kern="1200" smtClean="0">
          <a:solidFill>
            <a:schemeClr val="tx1"/>
          </a:solidFill>
          <a:latin typeface="+mn-lt"/>
          <a:ea typeface="+mn-ea"/>
          <a:cs typeface="+mn-cs"/>
        </a:defRPr>
      </a:lvl8pPr>
      <a:lvl9pPr marL="2194560" indent="-182880" algn="l" rtl="0" eaLnBrk="1" latinLnBrk="0" hangingPunct="1">
        <a:spcBef>
          <a:spcPts val="300"/>
        </a:spcBef>
        <a:buClr>
          <a:srgbClr val="9FB8CD"/>
        </a:buClr>
        <a:buSzPct val="75000"/>
        <a:buFont typeface="Wingdings 3"/>
        <a:buChar char=""/>
        <a:defRPr kumimoji="0" lang="en-US" sz="1200" kern="1200" smtClean="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098" name="Title Placeholder 21"/>
          <p:cNvSpPr>
            <a:spLocks noGrp="1"/>
          </p:cNvSpPr>
          <p:nvPr>
            <p:ph type="title"/>
          </p:nvPr>
        </p:nvSpPr>
        <p:spPr bwMode="auto">
          <a:xfrm>
            <a:off x="457200" y="152400"/>
            <a:ext cx="8229600" cy="990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b" anchorCtr="0" compatLnSpc="1">
            <a:prstTxWarp prst="textNoShape">
              <a:avLst/>
            </a:prstTxWarp>
          </a:bodyPr>
          <a:lstStyle/>
          <a:p>
            <a:pPr lvl="0"/>
            <a:r>
              <a:rPr lang="en-US" altLang="en-US" smtClean="0"/>
              <a:t>Click to edit Master title style</a:t>
            </a:r>
          </a:p>
        </p:txBody>
      </p:sp>
      <p:sp>
        <p:nvSpPr>
          <p:cNvPr id="4099" name="Text Placeholder 12"/>
          <p:cNvSpPr>
            <a:spLocks noGrp="1"/>
          </p:cNvSpPr>
          <p:nvPr>
            <p:ph type="body" idx="1"/>
          </p:nvPr>
        </p:nvSpPr>
        <p:spPr bwMode="auto">
          <a:xfrm>
            <a:off x="457200" y="1219200"/>
            <a:ext cx="8229600" cy="4910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14" name="Date Placeholder 13"/>
          <p:cNvSpPr>
            <a:spLocks noGrp="1"/>
          </p:cNvSpPr>
          <p:nvPr>
            <p:ph type="dt" sz="half" idx="2"/>
          </p:nvPr>
        </p:nvSpPr>
        <p:spPr>
          <a:xfrm>
            <a:off x="6400800" y="6356350"/>
            <a:ext cx="2289175" cy="365125"/>
          </a:xfrm>
          <a:prstGeom prst="rect">
            <a:avLst/>
          </a:prstGeom>
        </p:spPr>
        <p:txBody>
          <a:bodyPr vert="horz"/>
          <a:lstStyle>
            <a:lvl1pPr algn="l" eaLnBrk="1" fontAlgn="auto" latinLnBrk="0" hangingPunct="1">
              <a:spcBef>
                <a:spcPts val="0"/>
              </a:spcBef>
              <a:spcAft>
                <a:spcPts val="0"/>
              </a:spcAft>
              <a:defRPr kumimoji="0" sz="1400">
                <a:solidFill>
                  <a:srgbClr val="576943"/>
                </a:solidFill>
                <a:latin typeface="Gill Sans MT"/>
              </a:defRPr>
            </a:lvl1pPr>
          </a:lstStyle>
          <a:p>
            <a:pPr>
              <a:defRPr/>
            </a:pPr>
            <a:fld id="{EB389EA8-D562-46AF-81A5-BA045AF5ED00}" type="datetime1">
              <a:rPr lang="en-US"/>
              <a:pPr>
                <a:defRPr/>
              </a:pPr>
              <a:t>6/25/2017</a:t>
            </a:fld>
            <a:endParaRPr lang="en-US"/>
          </a:p>
        </p:txBody>
      </p:sp>
      <p:sp>
        <p:nvSpPr>
          <p:cNvPr id="3" name="Footer Placeholder 2"/>
          <p:cNvSpPr>
            <a:spLocks noGrp="1"/>
          </p:cNvSpPr>
          <p:nvPr>
            <p:ph type="ftr" sz="quarter" idx="3"/>
          </p:nvPr>
        </p:nvSpPr>
        <p:spPr>
          <a:xfrm>
            <a:off x="2898775" y="6356350"/>
            <a:ext cx="3505200" cy="365125"/>
          </a:xfrm>
          <a:prstGeom prst="rect">
            <a:avLst/>
          </a:prstGeom>
        </p:spPr>
        <p:txBody>
          <a:bodyPr vert="horz"/>
          <a:lstStyle>
            <a:lvl1pPr algn="r" eaLnBrk="1" fontAlgn="auto" latinLnBrk="0" hangingPunct="1">
              <a:spcBef>
                <a:spcPts val="0"/>
              </a:spcBef>
              <a:spcAft>
                <a:spcPts val="0"/>
              </a:spcAft>
              <a:defRPr kumimoji="0" sz="1400">
                <a:solidFill>
                  <a:srgbClr val="576943"/>
                </a:solidFill>
                <a:latin typeface="Gill Sans MT"/>
              </a:defRPr>
            </a:lvl1pPr>
          </a:lstStyle>
          <a:p>
            <a:pPr>
              <a:defRPr/>
            </a:pPr>
            <a:endParaRPr lang="en-US"/>
          </a:p>
        </p:txBody>
      </p:sp>
      <p:sp>
        <p:nvSpPr>
          <p:cNvPr id="23" name="Slide Number Placeholder 22"/>
          <p:cNvSpPr>
            <a:spLocks noGrp="1"/>
          </p:cNvSpPr>
          <p:nvPr>
            <p:ph type="sldNum" sz="quarter" idx="4"/>
          </p:nvPr>
        </p:nvSpPr>
        <p:spPr>
          <a:xfrm>
            <a:off x="612775" y="6356350"/>
            <a:ext cx="1981200" cy="365125"/>
          </a:xfrm>
          <a:prstGeom prst="rect">
            <a:avLst/>
          </a:prstGeom>
        </p:spPr>
        <p:txBody>
          <a:bodyPr vert="horz" wrap="square" lIns="91440" tIns="45720" rIns="91440" bIns="45720" numCol="1" anchor="t" anchorCtr="0" compatLnSpc="1">
            <a:prstTxWarp prst="textNoShape">
              <a:avLst/>
            </a:prstTxWarp>
          </a:bodyPr>
          <a:lstStyle>
            <a:lvl1pPr>
              <a:defRPr sz="1400">
                <a:solidFill>
                  <a:srgbClr val="576943"/>
                </a:solidFill>
                <a:latin typeface="Gill Sans MT" panose="020B0502020104020203" pitchFamily="34" charset="0"/>
              </a:defRPr>
            </a:lvl1pPr>
          </a:lstStyle>
          <a:p>
            <a:fld id="{05E13ACC-CFA9-43A9-A57E-F2EB44B22A0A}" type="slidenum">
              <a:rPr lang="en-US" altLang="en-US"/>
              <a:pPr/>
              <a:t>‹#›</a:t>
            </a:fld>
            <a:endParaRPr lang="en-US" altLang="en-US"/>
          </a:p>
        </p:txBody>
      </p:sp>
      <p:sp>
        <p:nvSpPr>
          <p:cNvPr id="4103" name="Straight Connector 27"/>
          <p:cNvSpPr>
            <a:spLocks noChangeShapeType="1"/>
          </p:cNvSpPr>
          <p:nvPr/>
        </p:nvSpPr>
        <p:spPr bwMode="auto">
          <a:xfrm>
            <a:off x="457200" y="6353175"/>
            <a:ext cx="8229600" cy="0"/>
          </a:xfrm>
          <a:prstGeom prst="line">
            <a:avLst/>
          </a:prstGeom>
          <a:noFill/>
          <a:ln w="9525" algn="ctr">
            <a:solidFill>
              <a:schemeClr val="accent2"/>
            </a:solidFill>
            <a:prstDash val="dash"/>
            <a:round/>
            <a:headEnd/>
            <a:tailEnd/>
          </a:ln>
          <a:extLst>
            <a:ext uri="{909E8E84-426E-40DD-AFC4-6F175D3DCCD1}">
              <a14:hiddenFill xmlns:a14="http://schemas.microsoft.com/office/drawing/2010/main">
                <a:noFill/>
              </a14:hiddenFill>
            </a:ext>
          </a:extLst>
        </p:spPr>
        <p:txBody>
          <a:bodyPr/>
          <a:lstStyle/>
          <a:p>
            <a:endParaRPr lang="en-US"/>
          </a:p>
        </p:txBody>
      </p:sp>
      <p:sp>
        <p:nvSpPr>
          <p:cNvPr id="4104" name="Straight Connector 28"/>
          <p:cNvSpPr>
            <a:spLocks noChangeShapeType="1"/>
          </p:cNvSpPr>
          <p:nvPr/>
        </p:nvSpPr>
        <p:spPr bwMode="auto">
          <a:xfrm>
            <a:off x="457200" y="1143000"/>
            <a:ext cx="8229600" cy="0"/>
          </a:xfrm>
          <a:prstGeom prst="line">
            <a:avLst/>
          </a:prstGeom>
          <a:noFill/>
          <a:ln w="9525" algn="ctr">
            <a:solidFill>
              <a:schemeClr val="accent2"/>
            </a:solidFill>
            <a:prstDash val="dash"/>
            <a:round/>
            <a:headEnd/>
            <a:tailEnd/>
          </a:ln>
          <a:extLst>
            <a:ext uri="{909E8E84-426E-40DD-AFC4-6F175D3DCCD1}">
              <a14:hiddenFill xmlns:a14="http://schemas.microsoft.com/office/drawing/2010/main">
                <a:noFill/>
              </a14:hiddenFill>
            </a:ext>
          </a:extLst>
        </p:spPr>
        <p:txBody>
          <a:bodyPr/>
          <a:lstStyle/>
          <a:p>
            <a:endParaRPr lang="en-US"/>
          </a:p>
        </p:txBody>
      </p:sp>
      <p:sp>
        <p:nvSpPr>
          <p:cNvPr id="10" name="Isosceles Triangle 9"/>
          <p:cNvSpPr>
            <a:spLocks noChangeAspect="1"/>
          </p:cNvSpPr>
          <p:nvPr/>
        </p:nvSpPr>
        <p:spPr>
          <a:xfrm rot="5400000">
            <a:off x="419100" y="6467475"/>
            <a:ext cx="190500" cy="120650"/>
          </a:xfrm>
          <a:prstGeom prst="triangle">
            <a:avLst>
              <a:gd name="adj" fmla="val 50000"/>
            </a:avLst>
          </a:prstGeom>
          <a:solidFill>
            <a:schemeClr val="accent2"/>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auto">
              <a:spcBef>
                <a:spcPts val="0"/>
              </a:spcBef>
              <a:spcAft>
                <a:spcPts val="0"/>
              </a:spcAft>
              <a:defRPr/>
            </a:pPr>
            <a:endParaRPr lang="en-US">
              <a:solidFill>
                <a:prstClr val="white"/>
              </a:solidFill>
            </a:endParaRPr>
          </a:p>
        </p:txBody>
      </p:sp>
    </p:spTree>
  </p:cSld>
  <p:clrMap bg1="lt1" tx1="dk1" bg2="lt2" tx2="dk2" accent1="accent1" accent2="accent2" accent3="accent3" accent4="accent4" accent5="accent5" accent6="accent6" hlink="hlink" folHlink="folHlink"/>
  <p:sldLayoutIdLst>
    <p:sldLayoutId id="2147484167" r:id="rId1"/>
    <p:sldLayoutId id="2147484168" r:id="rId2"/>
    <p:sldLayoutId id="2147484169" r:id="rId3"/>
    <p:sldLayoutId id="2147484170" r:id="rId4"/>
    <p:sldLayoutId id="2147484171" r:id="rId5"/>
    <p:sldLayoutId id="2147484172" r:id="rId6"/>
    <p:sldLayoutId id="2147484173" r:id="rId7"/>
    <p:sldLayoutId id="2147484174" r:id="rId8"/>
    <p:sldLayoutId id="2147484175" r:id="rId9"/>
    <p:sldLayoutId id="2147484176" r:id="rId10"/>
    <p:sldLayoutId id="2147484177" r:id="rId11"/>
    <p:sldLayoutId id="2147484178" r:id="rId12"/>
  </p:sldLayoutIdLst>
  <p:timing>
    <p:tnLst>
      <p:par>
        <p:cTn id="1" dur="indefinite" restart="never" nodeType="tmRoot"/>
      </p:par>
    </p:tnLst>
  </p:timing>
  <p:hf hdr="0" ftr="0" dt="0"/>
  <p:txStyles>
    <p:titleStyle>
      <a:lvl1pPr algn="l" rtl="0" eaLnBrk="0" fontAlgn="base" hangingPunct="0">
        <a:spcBef>
          <a:spcPct val="0"/>
        </a:spcBef>
        <a:spcAft>
          <a:spcPct val="0"/>
        </a:spcAft>
        <a:defRPr sz="3200" kern="1200">
          <a:solidFill>
            <a:schemeClr val="tx2"/>
          </a:solidFill>
          <a:latin typeface="+mj-lt"/>
          <a:ea typeface="+mj-ea"/>
          <a:cs typeface="+mj-cs"/>
        </a:defRPr>
      </a:lvl1pPr>
      <a:lvl2pPr algn="l" rtl="0" eaLnBrk="0" fontAlgn="base" hangingPunct="0">
        <a:spcBef>
          <a:spcPct val="0"/>
        </a:spcBef>
        <a:spcAft>
          <a:spcPct val="0"/>
        </a:spcAft>
        <a:defRPr sz="3200">
          <a:solidFill>
            <a:schemeClr val="tx2"/>
          </a:solidFill>
          <a:latin typeface="Bookman Old Style" pitchFamily="18" charset="0"/>
        </a:defRPr>
      </a:lvl2pPr>
      <a:lvl3pPr algn="l" rtl="0" eaLnBrk="0" fontAlgn="base" hangingPunct="0">
        <a:spcBef>
          <a:spcPct val="0"/>
        </a:spcBef>
        <a:spcAft>
          <a:spcPct val="0"/>
        </a:spcAft>
        <a:defRPr sz="3200">
          <a:solidFill>
            <a:schemeClr val="tx2"/>
          </a:solidFill>
          <a:latin typeface="Bookman Old Style" pitchFamily="18" charset="0"/>
        </a:defRPr>
      </a:lvl3pPr>
      <a:lvl4pPr algn="l" rtl="0" eaLnBrk="0" fontAlgn="base" hangingPunct="0">
        <a:spcBef>
          <a:spcPct val="0"/>
        </a:spcBef>
        <a:spcAft>
          <a:spcPct val="0"/>
        </a:spcAft>
        <a:defRPr sz="3200">
          <a:solidFill>
            <a:schemeClr val="tx2"/>
          </a:solidFill>
          <a:latin typeface="Bookman Old Style" pitchFamily="18" charset="0"/>
        </a:defRPr>
      </a:lvl4pPr>
      <a:lvl5pPr algn="l" rtl="0" eaLnBrk="0" fontAlgn="base" hangingPunct="0">
        <a:spcBef>
          <a:spcPct val="0"/>
        </a:spcBef>
        <a:spcAft>
          <a:spcPct val="0"/>
        </a:spcAft>
        <a:defRPr sz="3200">
          <a:solidFill>
            <a:schemeClr val="tx2"/>
          </a:solidFill>
          <a:latin typeface="Bookman Old Style" pitchFamily="18" charset="0"/>
        </a:defRPr>
      </a:lvl5pPr>
      <a:lvl6pPr marL="457200" algn="l" rtl="0" fontAlgn="base">
        <a:spcBef>
          <a:spcPct val="0"/>
        </a:spcBef>
        <a:spcAft>
          <a:spcPct val="0"/>
        </a:spcAft>
        <a:defRPr sz="3200">
          <a:solidFill>
            <a:schemeClr val="tx2"/>
          </a:solidFill>
          <a:latin typeface="Bookman Old Style" pitchFamily="18" charset="0"/>
        </a:defRPr>
      </a:lvl6pPr>
      <a:lvl7pPr marL="914400" algn="l" rtl="0" fontAlgn="base">
        <a:spcBef>
          <a:spcPct val="0"/>
        </a:spcBef>
        <a:spcAft>
          <a:spcPct val="0"/>
        </a:spcAft>
        <a:defRPr sz="3200">
          <a:solidFill>
            <a:schemeClr val="tx2"/>
          </a:solidFill>
          <a:latin typeface="Bookman Old Style" pitchFamily="18" charset="0"/>
        </a:defRPr>
      </a:lvl7pPr>
      <a:lvl8pPr marL="1371600" algn="l" rtl="0" fontAlgn="base">
        <a:spcBef>
          <a:spcPct val="0"/>
        </a:spcBef>
        <a:spcAft>
          <a:spcPct val="0"/>
        </a:spcAft>
        <a:defRPr sz="3200">
          <a:solidFill>
            <a:schemeClr val="tx2"/>
          </a:solidFill>
          <a:latin typeface="Bookman Old Style" pitchFamily="18" charset="0"/>
        </a:defRPr>
      </a:lvl8pPr>
      <a:lvl9pPr marL="1828800" algn="l" rtl="0" fontAlgn="base">
        <a:spcBef>
          <a:spcPct val="0"/>
        </a:spcBef>
        <a:spcAft>
          <a:spcPct val="0"/>
        </a:spcAft>
        <a:defRPr sz="3200">
          <a:solidFill>
            <a:schemeClr val="tx2"/>
          </a:solidFill>
          <a:latin typeface="Bookman Old Style" pitchFamily="18" charset="0"/>
        </a:defRPr>
      </a:lvl9pPr>
    </p:titleStyle>
    <p:bodyStyle>
      <a:lvl1pPr marL="273050" indent="-273050" algn="l" rtl="0" eaLnBrk="0" fontAlgn="base" hangingPunct="0">
        <a:spcBef>
          <a:spcPts val="600"/>
        </a:spcBef>
        <a:spcAft>
          <a:spcPct val="0"/>
        </a:spcAft>
        <a:buClr>
          <a:schemeClr val="accent1"/>
        </a:buClr>
        <a:buSzPct val="76000"/>
        <a:buFont typeface="Wingdings 3" panose="05040102010807070707" pitchFamily="18" charset="2"/>
        <a:buChar char=""/>
        <a:defRPr sz="2600" kern="1200">
          <a:solidFill>
            <a:schemeClr val="tx1"/>
          </a:solidFill>
          <a:latin typeface="+mn-lt"/>
          <a:ea typeface="+mn-ea"/>
          <a:cs typeface="+mn-cs"/>
        </a:defRPr>
      </a:lvl1pPr>
      <a:lvl2pPr marL="547688" indent="-273050" algn="l" rtl="0" eaLnBrk="0" fontAlgn="base" hangingPunct="0">
        <a:spcBef>
          <a:spcPts val="500"/>
        </a:spcBef>
        <a:spcAft>
          <a:spcPct val="0"/>
        </a:spcAft>
        <a:buClr>
          <a:schemeClr val="accent2"/>
        </a:buClr>
        <a:buSzPct val="76000"/>
        <a:buFont typeface="Wingdings 3" panose="05040102010807070707" pitchFamily="18" charset="2"/>
        <a:buChar char=""/>
        <a:defRPr sz="2300" kern="1200">
          <a:solidFill>
            <a:schemeClr val="tx2"/>
          </a:solidFill>
          <a:latin typeface="+mn-lt"/>
          <a:ea typeface="+mn-ea"/>
          <a:cs typeface="+mn-cs"/>
        </a:defRPr>
      </a:lvl2pPr>
      <a:lvl3pPr marL="822325" indent="-228600" algn="l" rtl="0" eaLnBrk="0" fontAlgn="base" hangingPunct="0">
        <a:spcBef>
          <a:spcPts val="500"/>
        </a:spcBef>
        <a:spcAft>
          <a:spcPct val="0"/>
        </a:spcAft>
        <a:buClr>
          <a:srgbClr val="BCBCBC"/>
        </a:buClr>
        <a:buSzPct val="76000"/>
        <a:buFont typeface="Wingdings 3" panose="05040102010807070707" pitchFamily="18" charset="2"/>
        <a:buChar char=""/>
        <a:defRPr sz="2000" kern="1200">
          <a:solidFill>
            <a:schemeClr val="tx1"/>
          </a:solidFill>
          <a:latin typeface="+mn-lt"/>
          <a:ea typeface="+mn-ea"/>
          <a:cs typeface="+mn-cs"/>
        </a:defRPr>
      </a:lvl3pPr>
      <a:lvl4pPr marL="1096963" indent="-228600" algn="l" rtl="0" eaLnBrk="0" fontAlgn="base" hangingPunct="0">
        <a:spcBef>
          <a:spcPts val="400"/>
        </a:spcBef>
        <a:spcAft>
          <a:spcPct val="0"/>
        </a:spcAft>
        <a:buClr>
          <a:srgbClr val="667B4E"/>
        </a:buClr>
        <a:buSzPct val="70000"/>
        <a:buFont typeface="Wingdings" panose="05000000000000000000" pitchFamily="2" charset="2"/>
        <a:buChar char=""/>
        <a:defRPr kern="1200">
          <a:solidFill>
            <a:schemeClr val="tx1"/>
          </a:solidFill>
          <a:latin typeface="+mn-lt"/>
          <a:ea typeface="+mn-ea"/>
          <a:cs typeface="+mn-cs"/>
        </a:defRPr>
      </a:lvl4pPr>
      <a:lvl5pPr marL="1371600" indent="-228600" algn="l" rtl="0" eaLnBrk="0" fontAlgn="base" hangingPunct="0">
        <a:spcBef>
          <a:spcPts val="300"/>
        </a:spcBef>
        <a:spcAft>
          <a:spcPct val="0"/>
        </a:spcAft>
        <a:buClr>
          <a:schemeClr val="accent2"/>
        </a:buClr>
        <a:buSzPct val="70000"/>
        <a:buFont typeface="Wingdings" panose="05000000000000000000" pitchFamily="2" charset="2"/>
        <a:buChar char=""/>
        <a:defRPr sz="1600" kern="1200">
          <a:solidFill>
            <a:schemeClr val="tx1"/>
          </a:solidFill>
          <a:latin typeface="+mn-lt"/>
          <a:ea typeface="+mn-ea"/>
          <a:cs typeface="+mn-cs"/>
        </a:defRPr>
      </a:lvl5pPr>
      <a:lvl6pPr marL="1645920" indent="-182880" algn="l" rtl="0" eaLnBrk="1" latinLnBrk="0" hangingPunct="1">
        <a:spcBef>
          <a:spcPts val="300"/>
        </a:spcBef>
        <a:buClr>
          <a:srgbClr val="9FB8CD">
            <a:shade val="75000"/>
          </a:srgbClr>
        </a:buClr>
        <a:buSzPct val="75000"/>
        <a:buFont typeface="Wingdings 3"/>
        <a:buChar char=""/>
        <a:defRPr kumimoji="0" lang="en-US" sz="1600" kern="1200" smtClean="0">
          <a:solidFill>
            <a:schemeClr val="tx1"/>
          </a:solidFill>
          <a:latin typeface="+mn-lt"/>
          <a:ea typeface="+mn-ea"/>
          <a:cs typeface="+mn-cs"/>
        </a:defRPr>
      </a:lvl6pPr>
      <a:lvl7pPr marL="1828800" indent="-182880" algn="l" rtl="0" eaLnBrk="1" latinLnBrk="0" hangingPunct="1">
        <a:spcBef>
          <a:spcPts val="300"/>
        </a:spcBef>
        <a:buClr>
          <a:srgbClr val="727CA3">
            <a:shade val="75000"/>
          </a:srgbClr>
        </a:buClr>
        <a:buSzPct val="75000"/>
        <a:buFont typeface="Wingdings 3"/>
        <a:buChar char=""/>
        <a:defRPr kumimoji="0" lang="en-US" sz="1400" kern="1200" smtClean="0">
          <a:solidFill>
            <a:schemeClr val="tx1"/>
          </a:solidFill>
          <a:latin typeface="+mn-lt"/>
          <a:ea typeface="+mn-ea"/>
          <a:cs typeface="+mn-cs"/>
        </a:defRPr>
      </a:lvl7pPr>
      <a:lvl8pPr marL="2011680" indent="-182880" algn="l" rtl="0" eaLnBrk="1" latinLnBrk="0" hangingPunct="1">
        <a:spcBef>
          <a:spcPts val="300"/>
        </a:spcBef>
        <a:buClr>
          <a:prstClr val="white">
            <a:shade val="50000"/>
          </a:prstClr>
        </a:buClr>
        <a:buSzPct val="75000"/>
        <a:buFont typeface="Wingdings 3"/>
        <a:buChar char=""/>
        <a:defRPr kumimoji="0" lang="en-US" sz="1400" kern="1200" smtClean="0">
          <a:solidFill>
            <a:schemeClr val="tx1"/>
          </a:solidFill>
          <a:latin typeface="+mn-lt"/>
          <a:ea typeface="+mn-ea"/>
          <a:cs typeface="+mn-cs"/>
        </a:defRPr>
      </a:lvl8pPr>
      <a:lvl9pPr marL="2194560" indent="-182880" algn="l" rtl="0" eaLnBrk="1" latinLnBrk="0" hangingPunct="1">
        <a:spcBef>
          <a:spcPts val="300"/>
        </a:spcBef>
        <a:buClr>
          <a:srgbClr val="9FB8CD"/>
        </a:buClr>
        <a:buSzPct val="75000"/>
        <a:buFont typeface="Wingdings 3"/>
        <a:buChar char=""/>
        <a:defRPr kumimoji="0" lang="en-US" sz="1200" kern="1200" smtClean="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xml"/><Relationship Id="rId1" Type="http://schemas.openxmlformats.org/officeDocument/2006/relationships/slideLayout" Target="../slideLayouts/slideLayout34.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4.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3.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3" Type="http://schemas.openxmlformats.org/officeDocument/2006/relationships/notesSlide" Target="../notesSlides/notesSlide11.xml"/><Relationship Id="rId2" Type="http://schemas.openxmlformats.org/officeDocument/2006/relationships/slideLayout" Target="../slideLayouts/slideLayout2.xml"/><Relationship Id="rId1" Type="http://schemas.openxmlformats.org/officeDocument/2006/relationships/tags" Target="../tags/tag1.xml"/><Relationship Id="rId5" Type="http://schemas.openxmlformats.org/officeDocument/2006/relationships/image" Target="../media/image3.png"/><Relationship Id="rId4" Type="http://schemas.openxmlformats.org/officeDocument/2006/relationships/hyperlink" Target="http://creativecommons.org/licenses/by-nc-sa/3.0/"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7106" name="Picture 1"/>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Title 2"/>
          <p:cNvSpPr>
            <a:spLocks noGrp="1"/>
          </p:cNvSpPr>
          <p:nvPr>
            <p:ph type="ctrTitle"/>
          </p:nvPr>
        </p:nvSpPr>
        <p:spPr>
          <a:xfrm>
            <a:off x="1219200" y="3886200"/>
            <a:ext cx="6858000" cy="914400"/>
          </a:xfrm>
        </p:spPr>
        <p:txBody>
          <a:bodyPr>
            <a:normAutofit fontScale="90000"/>
          </a:bodyPr>
          <a:lstStyle/>
          <a:p>
            <a:pPr algn="l" eaLnBrk="1" fontAlgn="auto" hangingPunct="1">
              <a:spcAft>
                <a:spcPts val="0"/>
              </a:spcAft>
              <a:defRPr/>
            </a:pPr>
            <a:r>
              <a:rPr lang="en-US" sz="4000" dirty="0" smtClean="0"/>
              <a:t>Business Retention and Expansion</a:t>
            </a:r>
            <a:endParaRPr lang="en-US" sz="4000" dirty="0"/>
          </a:p>
        </p:txBody>
      </p:sp>
      <p:sp>
        <p:nvSpPr>
          <p:cNvPr id="4" name="Subtitle 3"/>
          <p:cNvSpPr>
            <a:spLocks noGrp="1"/>
          </p:cNvSpPr>
          <p:nvPr>
            <p:ph type="subTitle" idx="1"/>
          </p:nvPr>
        </p:nvSpPr>
        <p:spPr/>
        <p:txBody>
          <a:bodyPr>
            <a:noAutofit/>
          </a:bodyPr>
          <a:lstStyle/>
          <a:p>
            <a:pPr algn="l" eaLnBrk="1" fontAlgn="auto" hangingPunct="1">
              <a:spcAft>
                <a:spcPts val="0"/>
              </a:spcAft>
              <a:buFont typeface="Wingdings 3"/>
              <a:buNone/>
              <a:defRPr/>
            </a:pPr>
            <a:r>
              <a:rPr lang="en-US" sz="2400" dirty="0" smtClean="0"/>
              <a:t>Red Flage Review</a:t>
            </a:r>
            <a:endParaRPr lang="en-US" sz="2400" dirty="0"/>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Title 1"/>
          <p:cNvSpPr>
            <a:spLocks noGrp="1"/>
          </p:cNvSpPr>
          <p:nvPr>
            <p:ph type="title"/>
          </p:nvPr>
        </p:nvSpPr>
        <p:spPr/>
        <p:txBody>
          <a:bodyPr/>
          <a:lstStyle/>
          <a:p>
            <a:pPr eaLnBrk="1" hangingPunct="1"/>
            <a:r>
              <a:rPr lang="en-US" altLang="en-US" smtClean="0"/>
              <a:t> BR&amp;E Task Force</a:t>
            </a:r>
          </a:p>
        </p:txBody>
      </p:sp>
      <p:sp>
        <p:nvSpPr>
          <p:cNvPr id="48131" name="Content Placeholder 2"/>
          <p:cNvSpPr>
            <a:spLocks noGrp="1"/>
          </p:cNvSpPr>
          <p:nvPr>
            <p:ph sz="quarter" idx="1"/>
          </p:nvPr>
        </p:nvSpPr>
        <p:spPr>
          <a:xfrm>
            <a:off x="381000" y="1600200"/>
            <a:ext cx="7848600" cy="4419600"/>
          </a:xfrm>
        </p:spPr>
        <p:txBody>
          <a:bodyPr/>
          <a:lstStyle/>
          <a:p>
            <a:pPr eaLnBrk="1" hangingPunct="1"/>
            <a:r>
              <a:rPr lang="en-US" altLang="en-US" smtClean="0"/>
              <a:t>The Task Force is a unique aspect of the BR&amp;E Visitation Program</a:t>
            </a:r>
          </a:p>
          <a:p>
            <a:pPr eaLnBrk="1" hangingPunct="1"/>
            <a:r>
              <a:rPr lang="en-US" altLang="en-US" smtClean="0"/>
              <a:t>Its primary responsibility is survey review, follow-up and implementation of recommendations</a:t>
            </a:r>
          </a:p>
          <a:p>
            <a:pPr eaLnBrk="1" hangingPunct="1">
              <a:lnSpc>
                <a:spcPct val="150000"/>
              </a:lnSpc>
            </a:pPr>
            <a:r>
              <a:rPr lang="en-US" altLang="en-US" smtClean="0"/>
              <a:t>Task Force members come from the community</a:t>
            </a:r>
          </a:p>
          <a:p>
            <a:pPr eaLnBrk="1" hangingPunct="1"/>
            <a:r>
              <a:rPr lang="en-US" altLang="en-US" smtClean="0"/>
              <a:t>Task Force members come from the different groups within the community</a:t>
            </a:r>
          </a:p>
        </p:txBody>
      </p:sp>
      <p:sp>
        <p:nvSpPr>
          <p:cNvPr id="48132" name="Slide Number Placeholder 5"/>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fld id="{B8364D35-8084-40B6-A41C-478028C15328}" type="slidenum">
              <a:rPr lang="en-US" altLang="en-US">
                <a:solidFill>
                  <a:srgbClr val="576943"/>
                </a:solidFill>
              </a:rPr>
              <a:pPr eaLnBrk="1" hangingPunct="1"/>
              <a:t>2</a:t>
            </a:fld>
            <a:endParaRPr lang="en-US" altLang="en-US">
              <a:solidFill>
                <a:srgbClr val="576943"/>
              </a:solidFill>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Rectangle 2"/>
          <p:cNvSpPr>
            <a:spLocks noGrp="1" noChangeArrowheads="1"/>
          </p:cNvSpPr>
          <p:nvPr>
            <p:ph type="title"/>
          </p:nvPr>
        </p:nvSpPr>
        <p:spPr/>
        <p:txBody>
          <a:bodyPr lIns="90488" tIns="44450" rIns="90488" bIns="44450"/>
          <a:lstStyle/>
          <a:p>
            <a:pPr eaLnBrk="1" hangingPunct="1"/>
            <a:r>
              <a:rPr lang="en-US" altLang="en-US" smtClean="0"/>
              <a:t>BR&amp;E Visitation Process and Flags </a:t>
            </a:r>
          </a:p>
        </p:txBody>
      </p:sp>
      <p:sp>
        <p:nvSpPr>
          <p:cNvPr id="49155" name="Slide Number Placeholder 5"/>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fld id="{D203ED74-4516-4E6F-9F1E-693BFB2603D7}" type="slidenum">
              <a:rPr lang="en-US" altLang="en-US">
                <a:solidFill>
                  <a:srgbClr val="576943"/>
                </a:solidFill>
              </a:rPr>
              <a:pPr eaLnBrk="1" hangingPunct="1"/>
              <a:t>3</a:t>
            </a:fld>
            <a:endParaRPr lang="en-US" altLang="en-US">
              <a:solidFill>
                <a:srgbClr val="576943"/>
              </a:solidFill>
            </a:endParaRPr>
          </a:p>
        </p:txBody>
      </p:sp>
      <p:sp>
        <p:nvSpPr>
          <p:cNvPr id="49156" name="Rectangle 3"/>
          <p:cNvSpPr>
            <a:spLocks noGrp="1" noChangeArrowheads="1"/>
          </p:cNvSpPr>
          <p:nvPr>
            <p:ph sz="quarter" idx="1"/>
          </p:nvPr>
        </p:nvSpPr>
        <p:spPr>
          <a:xfrm>
            <a:off x="457200" y="1219200"/>
            <a:ext cx="8229600" cy="4937125"/>
          </a:xfrm>
        </p:spPr>
        <p:txBody>
          <a:bodyPr lIns="90488" tIns="44450" rIns="90488" bIns="44450"/>
          <a:lstStyle/>
          <a:p>
            <a:pPr eaLnBrk="1" hangingPunct="1"/>
            <a:r>
              <a:rPr lang="en-US" altLang="en-US" smtClean="0"/>
              <a:t>BR&amp;E visitation involves a multi-tiered process that should include the task force/economic developer, a survey analyst, the industry/ sector being addressed and the community</a:t>
            </a:r>
          </a:p>
          <a:p>
            <a:pPr eaLnBrk="1" hangingPunct="1"/>
            <a:r>
              <a:rPr lang="en-US" altLang="en-US" smtClean="0"/>
              <a:t>After survey instruments have been completed and returned to the program’s “headquarters,” they should be quickly reviewed to identify any red or yellow flags that should be addressed</a:t>
            </a:r>
          </a:p>
          <a:p>
            <a:pPr lvl="1" eaLnBrk="1" hangingPunct="1"/>
            <a:r>
              <a:rPr lang="en-US" altLang="en-US" b="1" smtClean="0"/>
              <a:t>Red flags </a:t>
            </a:r>
            <a:r>
              <a:rPr lang="en-US" altLang="en-US" smtClean="0"/>
              <a:t>are issues identified by businesses that should be addressed immediately</a:t>
            </a:r>
          </a:p>
          <a:p>
            <a:pPr lvl="1" eaLnBrk="1" hangingPunct="1"/>
            <a:r>
              <a:rPr lang="en-US" altLang="en-US" b="1" smtClean="0"/>
              <a:t>Yellow flags</a:t>
            </a:r>
            <a:r>
              <a:rPr lang="en-US" altLang="en-US" smtClean="0"/>
              <a:t> are issues that are definitely important, but timeliness is not as critical as with red flags</a:t>
            </a:r>
            <a:endParaRPr lang="en-US" altLang="en-US" b="1" smtClean="0"/>
          </a:p>
        </p:txBody>
      </p:sp>
    </p:spTree>
  </p:cSld>
  <p:clrMapOvr>
    <a:masterClrMapping/>
  </p:clrMapOvr>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Title 1"/>
          <p:cNvSpPr>
            <a:spLocks noGrp="1"/>
          </p:cNvSpPr>
          <p:nvPr>
            <p:ph type="title"/>
          </p:nvPr>
        </p:nvSpPr>
        <p:spPr/>
        <p:txBody>
          <a:bodyPr/>
          <a:lstStyle/>
          <a:p>
            <a:pPr eaLnBrk="1" hangingPunct="1"/>
            <a:r>
              <a:rPr lang="en-US" altLang="en-US" smtClean="0"/>
              <a:t>Diversity of Task Force Members</a:t>
            </a:r>
          </a:p>
        </p:txBody>
      </p:sp>
      <p:sp>
        <p:nvSpPr>
          <p:cNvPr id="50179" name="Content Placeholder 2"/>
          <p:cNvSpPr>
            <a:spLocks noGrp="1"/>
          </p:cNvSpPr>
          <p:nvPr>
            <p:ph sz="quarter" idx="1"/>
          </p:nvPr>
        </p:nvSpPr>
        <p:spPr>
          <a:xfrm>
            <a:off x="457200" y="1219200"/>
            <a:ext cx="8229600" cy="4937125"/>
          </a:xfrm>
        </p:spPr>
        <p:txBody>
          <a:bodyPr/>
          <a:lstStyle/>
          <a:p>
            <a:pPr marL="514350" indent="-514350" eaLnBrk="1" hangingPunct="1">
              <a:spcBef>
                <a:spcPts val="1200"/>
              </a:spcBef>
              <a:buFont typeface="Bookman Old Style" panose="02050604050505020204" pitchFamily="18" charset="0"/>
              <a:buAutoNum type="arabicPeriod"/>
            </a:pPr>
            <a:endParaRPr lang="en-US" altLang="en-US" smtClean="0"/>
          </a:p>
          <a:p>
            <a:pPr marL="514350" indent="-514350" eaLnBrk="1" hangingPunct="1">
              <a:spcBef>
                <a:spcPts val="1200"/>
              </a:spcBef>
              <a:buFont typeface="Bookman Old Style" panose="02050604050505020204" pitchFamily="18" charset="0"/>
              <a:buAutoNum type="arabicPeriod"/>
            </a:pPr>
            <a:r>
              <a:rPr lang="en-US" altLang="en-US" sz="2800" smtClean="0"/>
              <a:t>Business Leaders</a:t>
            </a:r>
          </a:p>
          <a:p>
            <a:pPr marL="514350" indent="-514350" eaLnBrk="1" hangingPunct="1">
              <a:spcBef>
                <a:spcPts val="1200"/>
              </a:spcBef>
              <a:buFont typeface="Bookman Old Style" panose="02050604050505020204" pitchFamily="18" charset="0"/>
              <a:buAutoNum type="arabicPeriod"/>
            </a:pPr>
            <a:r>
              <a:rPr lang="en-US" altLang="en-US" sz="2800" smtClean="0"/>
              <a:t>Development Professionals</a:t>
            </a:r>
          </a:p>
          <a:p>
            <a:pPr marL="514350" indent="-514350" eaLnBrk="1" hangingPunct="1">
              <a:spcBef>
                <a:spcPts val="1200"/>
              </a:spcBef>
              <a:buFont typeface="Bookman Old Style" panose="02050604050505020204" pitchFamily="18" charset="0"/>
              <a:buAutoNum type="arabicPeriod"/>
            </a:pPr>
            <a:r>
              <a:rPr lang="en-US" altLang="en-US" sz="2800" smtClean="0"/>
              <a:t>Local Government Officials</a:t>
            </a:r>
          </a:p>
          <a:p>
            <a:pPr marL="514350" indent="-514350" eaLnBrk="1" hangingPunct="1">
              <a:spcBef>
                <a:spcPts val="1200"/>
              </a:spcBef>
              <a:buFont typeface="Bookman Old Style" panose="02050604050505020204" pitchFamily="18" charset="0"/>
              <a:buAutoNum type="arabicPeriod"/>
            </a:pPr>
            <a:r>
              <a:rPr lang="en-US" altLang="en-US" sz="2800" smtClean="0"/>
              <a:t>Education Officials</a:t>
            </a:r>
          </a:p>
          <a:p>
            <a:pPr marL="514350" indent="-514350" eaLnBrk="1" hangingPunct="1">
              <a:spcBef>
                <a:spcPts val="1200"/>
              </a:spcBef>
              <a:buFont typeface="Bookman Old Style" panose="02050604050505020204" pitchFamily="18" charset="0"/>
              <a:buAutoNum type="arabicPeriod"/>
            </a:pPr>
            <a:r>
              <a:rPr lang="en-US" altLang="en-US" sz="2800" smtClean="0"/>
              <a:t>Other Key Community Leaders</a:t>
            </a:r>
          </a:p>
        </p:txBody>
      </p:sp>
      <p:sp>
        <p:nvSpPr>
          <p:cNvPr id="50180" name="Slide Number Placeholder 5"/>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fld id="{E5767DFA-FFE1-4E54-B4A4-84E212760126}" type="slidenum">
              <a:rPr lang="en-US" altLang="en-US">
                <a:solidFill>
                  <a:srgbClr val="576943"/>
                </a:solidFill>
              </a:rPr>
              <a:pPr eaLnBrk="1" hangingPunct="1"/>
              <a:t>4</a:t>
            </a:fld>
            <a:endParaRPr lang="en-US" altLang="en-US">
              <a:solidFill>
                <a:srgbClr val="576943"/>
              </a:solidFill>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Title 1"/>
          <p:cNvSpPr>
            <a:spLocks noGrp="1"/>
          </p:cNvSpPr>
          <p:nvPr>
            <p:ph type="title"/>
          </p:nvPr>
        </p:nvSpPr>
        <p:spPr/>
        <p:txBody>
          <a:bodyPr/>
          <a:lstStyle/>
          <a:p>
            <a:r>
              <a:rPr lang="en-US" altLang="en-US" smtClean="0"/>
              <a:t>Red/Yellow Flag Review Process</a:t>
            </a:r>
          </a:p>
        </p:txBody>
      </p:sp>
      <p:sp>
        <p:nvSpPr>
          <p:cNvPr id="51203" name="Content Placeholder 2"/>
          <p:cNvSpPr>
            <a:spLocks noGrp="1"/>
          </p:cNvSpPr>
          <p:nvPr>
            <p:ph sz="quarter" idx="1"/>
          </p:nvPr>
        </p:nvSpPr>
        <p:spPr>
          <a:xfrm>
            <a:off x="457200" y="1219200"/>
            <a:ext cx="8534400" cy="4937125"/>
          </a:xfrm>
        </p:spPr>
        <p:txBody>
          <a:bodyPr/>
          <a:lstStyle/>
          <a:p>
            <a:r>
              <a:rPr lang="en-US" altLang="en-US" smtClean="0"/>
              <a:t>Completed survey instruments should be quickly, but thoroughly, scanned by a group able to identify timely issues</a:t>
            </a:r>
          </a:p>
          <a:p>
            <a:r>
              <a:rPr lang="en-US" altLang="en-US" smtClean="0"/>
              <a:t>Ideally, this group could contain:</a:t>
            </a:r>
          </a:p>
          <a:p>
            <a:pPr lvl="1"/>
            <a:r>
              <a:rPr lang="en-US" altLang="en-US" smtClean="0"/>
              <a:t>State economic development agency personnel</a:t>
            </a:r>
          </a:p>
          <a:p>
            <a:pPr lvl="1"/>
            <a:r>
              <a:rPr lang="en-US" altLang="en-US" smtClean="0"/>
              <a:t>University/local education faculty familiar with business issues</a:t>
            </a:r>
          </a:p>
          <a:p>
            <a:pPr lvl="1"/>
            <a:r>
              <a:rPr lang="en-US" altLang="en-US" smtClean="0"/>
              <a:t>Local leaders and task force members familiar with local and regional business climate</a:t>
            </a:r>
          </a:p>
          <a:p>
            <a:r>
              <a:rPr lang="en-US" altLang="en-US" smtClean="0"/>
              <a:t>Instruments should be examined with the following in mind:</a:t>
            </a:r>
          </a:p>
          <a:p>
            <a:pPr lvl="1"/>
            <a:r>
              <a:rPr lang="en-US" altLang="en-US" smtClean="0"/>
              <a:t>What issues identified by businesses stand out?</a:t>
            </a:r>
          </a:p>
          <a:p>
            <a:pPr lvl="1"/>
            <a:r>
              <a:rPr lang="en-US" altLang="en-US" smtClean="0"/>
              <a:t>Who are potential partners that could assist in addressing needs?</a:t>
            </a:r>
          </a:p>
          <a:p>
            <a:pPr lvl="1"/>
            <a:r>
              <a:rPr lang="en-US" altLang="en-US" smtClean="0"/>
              <a:t>What potential projects could be used to address future issues?</a:t>
            </a:r>
          </a:p>
        </p:txBody>
      </p:sp>
      <p:sp>
        <p:nvSpPr>
          <p:cNvPr id="51204" name="Slide Number Placeholder 4"/>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fld id="{293C4BB1-2FCB-4616-9712-B6D930D022F1}" type="slidenum">
              <a:rPr lang="en-US" altLang="en-US">
                <a:solidFill>
                  <a:srgbClr val="576943"/>
                </a:solidFill>
              </a:rPr>
              <a:pPr eaLnBrk="1" hangingPunct="1"/>
              <a:t>5</a:t>
            </a:fld>
            <a:endParaRPr lang="en-US" altLang="en-US">
              <a:solidFill>
                <a:srgbClr val="576943"/>
              </a:solidFill>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52226" name="Title 1"/>
          <p:cNvSpPr>
            <a:spLocks noGrp="1"/>
          </p:cNvSpPr>
          <p:nvPr>
            <p:ph type="title"/>
          </p:nvPr>
        </p:nvSpPr>
        <p:spPr/>
        <p:txBody>
          <a:bodyPr/>
          <a:lstStyle/>
          <a:p>
            <a:pPr eaLnBrk="1" hangingPunct="1"/>
            <a:r>
              <a:rPr lang="en-US" altLang="en-US" smtClean="0"/>
              <a:t>BR&amp;E Task Force Roles</a:t>
            </a:r>
          </a:p>
        </p:txBody>
      </p:sp>
      <p:sp>
        <p:nvSpPr>
          <p:cNvPr id="3" name="Content Placeholder 2"/>
          <p:cNvSpPr>
            <a:spLocks noGrp="1"/>
          </p:cNvSpPr>
          <p:nvPr>
            <p:ph sz="quarter" idx="1"/>
          </p:nvPr>
        </p:nvSpPr>
        <p:spPr>
          <a:xfrm>
            <a:off x="457200" y="1371600"/>
            <a:ext cx="8229600" cy="4876800"/>
          </a:xfrm>
        </p:spPr>
        <p:txBody>
          <a:bodyPr>
            <a:normAutofit/>
          </a:bodyPr>
          <a:lstStyle/>
          <a:p>
            <a:pPr marL="274320" indent="-274320" eaLnBrk="1" fontAlgn="auto" hangingPunct="1">
              <a:spcAft>
                <a:spcPts val="0"/>
              </a:spcAft>
              <a:buFont typeface="Wingdings 3"/>
              <a:buChar char=""/>
              <a:defRPr/>
            </a:pPr>
            <a:r>
              <a:rPr lang="en-US" sz="2800" dirty="0" smtClean="0"/>
              <a:t>Set overall policies</a:t>
            </a:r>
          </a:p>
          <a:p>
            <a:pPr marL="274320" indent="-274320" eaLnBrk="1" fontAlgn="auto" hangingPunct="1">
              <a:spcAft>
                <a:spcPts val="0"/>
              </a:spcAft>
              <a:buFont typeface="Wingdings 3"/>
              <a:buChar char=""/>
              <a:defRPr/>
            </a:pPr>
            <a:r>
              <a:rPr lang="en-US" sz="2800" dirty="0" smtClean="0"/>
              <a:t>Recruit volunteers</a:t>
            </a:r>
          </a:p>
          <a:p>
            <a:pPr marL="274320" indent="-274320" eaLnBrk="1" fontAlgn="auto" hangingPunct="1">
              <a:spcAft>
                <a:spcPts val="0"/>
              </a:spcAft>
              <a:buFont typeface="Wingdings 3"/>
              <a:buChar char=""/>
              <a:defRPr/>
            </a:pPr>
            <a:r>
              <a:rPr lang="en-US" sz="2800" dirty="0" smtClean="0"/>
              <a:t>Assist in securing written endorsements</a:t>
            </a:r>
          </a:p>
          <a:p>
            <a:pPr marL="274320" indent="-274320" eaLnBrk="1" fontAlgn="auto" hangingPunct="1">
              <a:spcAft>
                <a:spcPts val="0"/>
              </a:spcAft>
              <a:buFont typeface="Wingdings 3"/>
              <a:buChar char=""/>
              <a:defRPr/>
            </a:pPr>
            <a:r>
              <a:rPr lang="en-US" sz="2800" dirty="0" smtClean="0"/>
              <a:t>Attend firm visit orientation</a:t>
            </a:r>
          </a:p>
          <a:p>
            <a:pPr marL="274320" indent="-274320" eaLnBrk="1" fontAlgn="auto" hangingPunct="1">
              <a:spcAft>
                <a:spcPts val="0"/>
              </a:spcAft>
              <a:buFont typeface="Wingdings 3"/>
              <a:buChar char=""/>
              <a:defRPr/>
            </a:pPr>
            <a:r>
              <a:rPr lang="en-US" sz="2800" dirty="0" smtClean="0"/>
              <a:t>Attend meetings to handle immediate concerns</a:t>
            </a:r>
          </a:p>
          <a:p>
            <a:pPr marL="274320" indent="-274320" eaLnBrk="1" fontAlgn="auto" hangingPunct="1">
              <a:spcAft>
                <a:spcPts val="0"/>
              </a:spcAft>
              <a:buFont typeface="Wingdings 3"/>
              <a:buChar char=""/>
              <a:defRPr/>
            </a:pPr>
            <a:r>
              <a:rPr lang="en-US" sz="2800" dirty="0" smtClean="0"/>
              <a:t>Review research results</a:t>
            </a:r>
          </a:p>
          <a:p>
            <a:pPr marL="274320" indent="-274320" eaLnBrk="1" fontAlgn="auto" hangingPunct="1">
              <a:spcAft>
                <a:spcPts val="0"/>
              </a:spcAft>
              <a:buFont typeface="Wingdings 3"/>
              <a:buChar char=""/>
              <a:defRPr/>
            </a:pPr>
            <a:r>
              <a:rPr lang="en-US" sz="2800" dirty="0" smtClean="0"/>
              <a:t>Assist in planning community commencement</a:t>
            </a:r>
          </a:p>
          <a:p>
            <a:pPr marL="274320" indent="-274320" eaLnBrk="1" fontAlgn="auto" hangingPunct="1">
              <a:spcAft>
                <a:spcPts val="0"/>
              </a:spcAft>
              <a:buFont typeface="Wingdings 3"/>
              <a:buChar char=""/>
              <a:defRPr/>
            </a:pPr>
            <a:r>
              <a:rPr lang="en-US" sz="2800" dirty="0" smtClean="0"/>
              <a:t>Assist in implementing projects</a:t>
            </a:r>
          </a:p>
          <a:p>
            <a:pPr marL="274320" indent="-274320" eaLnBrk="1" fontAlgn="auto" hangingPunct="1">
              <a:spcAft>
                <a:spcPts val="0"/>
              </a:spcAft>
              <a:buFont typeface="Wingdings 3"/>
              <a:buChar char=""/>
              <a:defRPr/>
            </a:pPr>
            <a:r>
              <a:rPr lang="en-US" sz="2800" dirty="0" smtClean="0"/>
              <a:t>Attend quarterly progress meetings</a:t>
            </a:r>
            <a:endParaRPr lang="en-US" sz="2800" dirty="0"/>
          </a:p>
        </p:txBody>
      </p:sp>
      <p:sp>
        <p:nvSpPr>
          <p:cNvPr id="52228" name="Slide Number Placeholder 5"/>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fld id="{5A1C5545-4511-45D0-8BE5-B9E60BB19ED8}" type="slidenum">
              <a:rPr lang="en-US" altLang="en-US">
                <a:solidFill>
                  <a:srgbClr val="576943"/>
                </a:solidFill>
              </a:rPr>
              <a:pPr eaLnBrk="1" hangingPunct="1"/>
              <a:t>6</a:t>
            </a:fld>
            <a:endParaRPr lang="en-US" altLang="en-US">
              <a:solidFill>
                <a:srgbClr val="576943"/>
              </a:solidFill>
            </a:endParaRPr>
          </a:p>
        </p:txBody>
      </p:sp>
    </p:spTree>
  </p:cSld>
  <p:clrMapOvr>
    <a:masterClrMapping/>
  </p:clrMapOvr>
  <p:transition/>
</p:sld>
</file>

<file path=ppt/slides/slide7.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eaLnBrk="1" fontAlgn="auto" hangingPunct="1">
              <a:spcAft>
                <a:spcPts val="0"/>
              </a:spcAft>
              <a:defRPr/>
            </a:pPr>
            <a:r>
              <a:rPr lang="en-US" dirty="0" smtClean="0"/>
              <a:t>Skills Needed for the</a:t>
            </a:r>
            <a:br>
              <a:rPr lang="en-US" dirty="0" smtClean="0"/>
            </a:br>
            <a:r>
              <a:rPr lang="en-US" dirty="0" smtClean="0"/>
              <a:t>Task Force Members</a:t>
            </a:r>
            <a:endParaRPr lang="en-US" dirty="0"/>
          </a:p>
        </p:txBody>
      </p:sp>
      <p:sp>
        <p:nvSpPr>
          <p:cNvPr id="53251" name="Content Placeholder 2"/>
          <p:cNvSpPr>
            <a:spLocks noGrp="1"/>
          </p:cNvSpPr>
          <p:nvPr>
            <p:ph sz="quarter" idx="1"/>
          </p:nvPr>
        </p:nvSpPr>
        <p:spPr>
          <a:xfrm>
            <a:off x="457200" y="1905000"/>
            <a:ext cx="8229600" cy="4251325"/>
          </a:xfrm>
        </p:spPr>
        <p:txBody>
          <a:bodyPr/>
          <a:lstStyle/>
          <a:p>
            <a:pPr eaLnBrk="1" hangingPunct="1"/>
            <a:r>
              <a:rPr lang="en-US" altLang="en-US" smtClean="0"/>
              <a:t>Community Leader</a:t>
            </a:r>
          </a:p>
          <a:p>
            <a:pPr eaLnBrk="1" hangingPunct="1"/>
            <a:endParaRPr lang="en-US" altLang="en-US" smtClean="0"/>
          </a:p>
          <a:p>
            <a:pPr eaLnBrk="1" hangingPunct="1"/>
            <a:r>
              <a:rPr lang="en-US" altLang="en-US" smtClean="0"/>
              <a:t>Basic understanding of the community…and of the local economy</a:t>
            </a:r>
          </a:p>
          <a:p>
            <a:pPr eaLnBrk="1" hangingPunct="1"/>
            <a:endParaRPr lang="en-US" altLang="en-US" smtClean="0"/>
          </a:p>
          <a:p>
            <a:pPr eaLnBrk="1" hangingPunct="1"/>
            <a:r>
              <a:rPr lang="en-US" altLang="en-US" smtClean="0"/>
              <a:t>Ability to work with others</a:t>
            </a:r>
          </a:p>
        </p:txBody>
      </p:sp>
      <p:sp>
        <p:nvSpPr>
          <p:cNvPr id="53252" name="Slide Number Placeholder 5"/>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fld id="{759A3999-5347-4406-9F9B-75AC5BEA4BF9}" type="slidenum">
              <a:rPr lang="en-US" altLang="en-US">
                <a:solidFill>
                  <a:srgbClr val="576943"/>
                </a:solidFill>
              </a:rPr>
              <a:pPr eaLnBrk="1" hangingPunct="1"/>
              <a:t>7</a:t>
            </a:fld>
            <a:endParaRPr lang="en-US" altLang="en-US">
              <a:solidFill>
                <a:srgbClr val="576943"/>
              </a:solidFill>
            </a:endParaRPr>
          </a:p>
        </p:txBody>
      </p:sp>
    </p:spTree>
  </p:cSld>
  <p:clrMapOvr>
    <a:masterClrMapping/>
  </p:clrMapOvr>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Title 1"/>
          <p:cNvSpPr>
            <a:spLocks noGrp="1"/>
          </p:cNvSpPr>
          <p:nvPr>
            <p:ph type="title"/>
          </p:nvPr>
        </p:nvSpPr>
        <p:spPr/>
        <p:txBody>
          <a:bodyPr/>
          <a:lstStyle/>
          <a:p>
            <a:pPr eaLnBrk="1" hangingPunct="1"/>
            <a:r>
              <a:rPr lang="en-US" altLang="en-US" smtClean="0"/>
              <a:t>Red Flag Review Exercise</a:t>
            </a:r>
          </a:p>
        </p:txBody>
      </p:sp>
      <p:sp>
        <p:nvSpPr>
          <p:cNvPr id="54275" name="Content Placeholder 2"/>
          <p:cNvSpPr>
            <a:spLocks noGrp="1"/>
          </p:cNvSpPr>
          <p:nvPr>
            <p:ph sz="quarter" idx="1"/>
          </p:nvPr>
        </p:nvSpPr>
        <p:spPr>
          <a:xfrm>
            <a:off x="457200" y="1600200"/>
            <a:ext cx="8229600" cy="4556125"/>
          </a:xfrm>
        </p:spPr>
        <p:txBody>
          <a:bodyPr/>
          <a:lstStyle/>
          <a:p>
            <a:pPr eaLnBrk="1" hangingPunct="1">
              <a:spcAft>
                <a:spcPts val="1200"/>
              </a:spcAft>
              <a:defRPr/>
            </a:pPr>
            <a:r>
              <a:rPr lang="en-US" dirty="0" smtClean="0"/>
              <a:t>Use the “Red and Yellow Flag Follow-Up Worksheet” and the “Follow-up Suggestions and Red Flags” worksheet (Appendix F)</a:t>
            </a:r>
          </a:p>
          <a:p>
            <a:pPr eaLnBrk="1" hangingPunct="1">
              <a:defRPr/>
            </a:pPr>
            <a:r>
              <a:rPr lang="en-US" dirty="0" smtClean="0"/>
              <a:t>Homework:</a:t>
            </a:r>
          </a:p>
          <a:p>
            <a:pPr lvl="1" eaLnBrk="1" hangingPunct="1">
              <a:defRPr/>
            </a:pPr>
            <a:r>
              <a:rPr lang="en-US" dirty="0" smtClean="0"/>
              <a:t>Identify red flags, yellow flags, information requests.</a:t>
            </a:r>
          </a:p>
          <a:p>
            <a:pPr lvl="1" eaLnBrk="1" hangingPunct="1">
              <a:defRPr/>
            </a:pPr>
            <a:r>
              <a:rPr lang="en-US" dirty="0" smtClean="0"/>
              <a:t>Identify programs and persons from your state or local area who are likely to be able to assist in addressing the identified issues.</a:t>
            </a:r>
          </a:p>
        </p:txBody>
      </p:sp>
      <p:sp>
        <p:nvSpPr>
          <p:cNvPr id="54276" name="Slide Number Placeholder 5"/>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fld id="{38F0E2B4-9091-4185-9514-1E44B035F848}" type="slidenum">
              <a:rPr lang="en-US" altLang="en-US">
                <a:solidFill>
                  <a:srgbClr val="576943"/>
                </a:solidFill>
              </a:rPr>
              <a:pPr eaLnBrk="1" hangingPunct="1"/>
              <a:t>8</a:t>
            </a:fld>
            <a:endParaRPr lang="en-US" altLang="en-US">
              <a:solidFill>
                <a:srgbClr val="576943"/>
              </a:solidFill>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eaLnBrk="1" fontAlgn="auto" hangingPunct="1">
              <a:spcAft>
                <a:spcPts val="0"/>
              </a:spcAft>
              <a:defRPr/>
            </a:pPr>
            <a:r>
              <a:rPr lang="en-US" dirty="0" smtClean="0"/>
              <a:t>Red Flag Review:  </a:t>
            </a:r>
            <a:br>
              <a:rPr lang="en-US" dirty="0" smtClean="0"/>
            </a:br>
            <a:r>
              <a:rPr lang="en-US" dirty="0" smtClean="0"/>
              <a:t>Differences from the Actual Program</a:t>
            </a:r>
            <a:endParaRPr lang="en-US" dirty="0"/>
          </a:p>
        </p:txBody>
      </p:sp>
      <p:sp>
        <p:nvSpPr>
          <p:cNvPr id="55299" name="Content Placeholder 2"/>
          <p:cNvSpPr>
            <a:spLocks noGrp="1"/>
          </p:cNvSpPr>
          <p:nvPr>
            <p:ph sz="quarter" idx="1"/>
          </p:nvPr>
        </p:nvSpPr>
        <p:spPr>
          <a:xfrm>
            <a:off x="457200" y="1600200"/>
            <a:ext cx="8229600" cy="4556125"/>
          </a:xfrm>
        </p:spPr>
        <p:txBody>
          <a:bodyPr/>
          <a:lstStyle/>
          <a:p>
            <a:pPr eaLnBrk="1" hangingPunct="1"/>
            <a:r>
              <a:rPr lang="en-US" altLang="en-US" smtClean="0"/>
              <a:t>In the actual program, the Business Resources leader fills in the page and questionnaire numbers</a:t>
            </a:r>
          </a:p>
          <a:p>
            <a:pPr eaLnBrk="1" hangingPunct="1"/>
            <a:r>
              <a:rPr lang="en-US" altLang="en-US" smtClean="0"/>
              <a:t>The front page plus the next one or two would be removed from the interview</a:t>
            </a:r>
          </a:p>
          <a:p>
            <a:pPr eaLnBrk="1" hangingPunct="1"/>
            <a:r>
              <a:rPr lang="en-US" altLang="en-US" smtClean="0"/>
              <a:t>Each survey is reviewed by 3 people and not everyone</a:t>
            </a:r>
          </a:p>
          <a:p>
            <a:pPr eaLnBrk="1" hangingPunct="1"/>
            <a:r>
              <a:rPr lang="en-US" altLang="en-US" smtClean="0"/>
              <a:t>Visitation teams would not do reviews; this is the responsibility of the task force</a:t>
            </a:r>
          </a:p>
        </p:txBody>
      </p:sp>
      <p:sp>
        <p:nvSpPr>
          <p:cNvPr id="55300" name="Slide Number Placeholder 5"/>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fld id="{3F3D1ECD-3848-4E1A-B4B0-B0D9058992C6}" type="slidenum">
              <a:rPr lang="en-US" altLang="en-US">
                <a:solidFill>
                  <a:srgbClr val="576943"/>
                </a:solidFill>
              </a:rPr>
              <a:pPr eaLnBrk="1" hangingPunct="1"/>
              <a:t>9</a:t>
            </a:fld>
            <a:endParaRPr lang="en-US" altLang="en-US">
              <a:solidFill>
                <a:srgbClr val="576943"/>
              </a:solidFill>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Title 1"/>
          <p:cNvSpPr>
            <a:spLocks noGrp="1"/>
          </p:cNvSpPr>
          <p:nvPr>
            <p:ph type="title"/>
          </p:nvPr>
        </p:nvSpPr>
        <p:spPr/>
        <p:txBody>
          <a:bodyPr/>
          <a:lstStyle/>
          <a:p>
            <a:pPr eaLnBrk="1" hangingPunct="1"/>
            <a:r>
              <a:rPr lang="en-US" altLang="en-US" smtClean="0"/>
              <a:t>Questions on Red Flag Review</a:t>
            </a:r>
          </a:p>
        </p:txBody>
      </p:sp>
      <p:sp>
        <p:nvSpPr>
          <p:cNvPr id="56323" name="Slide Number Placeholder 5"/>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fld id="{EB0662CD-F044-41C9-867D-A78DA33C5B46}" type="slidenum">
              <a:rPr lang="en-US" altLang="en-US">
                <a:solidFill>
                  <a:srgbClr val="576943"/>
                </a:solidFill>
              </a:rPr>
              <a:pPr eaLnBrk="1" hangingPunct="1"/>
              <a:t>10</a:t>
            </a:fld>
            <a:endParaRPr lang="en-US" altLang="en-US">
              <a:solidFill>
                <a:srgbClr val="576943"/>
              </a:solidFill>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defRPr/>
            </a:pPr>
            <a:r>
              <a:rPr lang="en-US" dirty="0" smtClean="0"/>
              <a:t/>
            </a:r>
            <a:br>
              <a:rPr lang="en-US" dirty="0" smtClean="0"/>
            </a:br>
            <a:r>
              <a:rPr lang="en-US" dirty="0" smtClean="0"/>
              <a:t>Creative Commons License</a:t>
            </a:r>
            <a:br>
              <a:rPr lang="en-US" dirty="0" smtClean="0"/>
            </a:br>
            <a:endParaRPr lang="en-US" dirty="0"/>
          </a:p>
        </p:txBody>
      </p:sp>
      <p:sp>
        <p:nvSpPr>
          <p:cNvPr id="57347" name="Text Placeholder 2"/>
          <p:cNvSpPr>
            <a:spLocks noGrp="1"/>
          </p:cNvSpPr>
          <p:nvPr>
            <p:ph sz="quarter" idx="1"/>
          </p:nvPr>
        </p:nvSpPr>
        <p:spPr>
          <a:xfrm>
            <a:off x="457200" y="1219200"/>
            <a:ext cx="8229600" cy="4937125"/>
          </a:xfrm>
        </p:spPr>
        <p:txBody>
          <a:bodyPr/>
          <a:lstStyle/>
          <a:p>
            <a:r>
              <a:rPr lang="en-US" altLang="en-US" smtClean="0"/>
              <a:t>This work carries an attribution non-commercial share alike license.</a:t>
            </a:r>
          </a:p>
          <a:p>
            <a:r>
              <a:rPr lang="en-US" altLang="en-US" smtClean="0">
                <a:hlinkClick r:id="rId4"/>
              </a:rPr>
              <a:t>http://creativecommons.org/licenses/by-nc-sa/3.0/</a:t>
            </a:r>
            <a:endParaRPr lang="en-US" altLang="en-US" smtClean="0"/>
          </a:p>
          <a:p>
            <a:pPr>
              <a:buFont typeface="Wingdings 3" panose="05040102010807070707" pitchFamily="18" charset="2"/>
              <a:buNone/>
            </a:pPr>
            <a:endParaRPr lang="en-US" altLang="en-US" smtClean="0"/>
          </a:p>
        </p:txBody>
      </p:sp>
      <p:pic>
        <p:nvPicPr>
          <p:cNvPr id="57348" name="Picture 4" descr="cc_logo.png"/>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5562600" y="5715000"/>
            <a:ext cx="1800225" cy="438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7349" name="Slide Number Placeholder 5"/>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fld id="{8FB940FB-56B9-43EF-B05C-8DB87B0352AA}" type="slidenum">
              <a:rPr lang="en-US" altLang="en-US">
                <a:solidFill>
                  <a:schemeClr val="tx2"/>
                </a:solidFill>
              </a:rPr>
              <a:pPr eaLnBrk="1" hangingPunct="1"/>
              <a:t>11</a:t>
            </a:fld>
            <a:endParaRPr lang="en-US" altLang="en-US">
              <a:solidFill>
                <a:schemeClr val="tx2"/>
              </a:solidFill>
            </a:endParaRPr>
          </a:p>
        </p:txBody>
      </p:sp>
    </p:spTree>
    <p:custDataLst>
      <p:tags r:id="rId1"/>
    </p:custDataLst>
  </p:cSld>
  <p:clrMapOvr>
    <a:masterClrMapping/>
  </p:clrMapOvr>
  <p:timing>
    <p:tnLst>
      <p:par>
        <p:cTn id="1" dur="indefinite" restart="never" nodeType="tmRoot"/>
      </p:par>
    </p:tnLst>
  </p:timing>
</p:sld>
</file>

<file path=ppt/tags/tag1.xml><?xml version="1.0" encoding="utf-8"?>
<p:tagLst xmlns:a="http://schemas.openxmlformats.org/drawingml/2006/main" xmlns:r="http://schemas.openxmlformats.org/officeDocument/2006/relationships" xmlns:p="http://schemas.openxmlformats.org/presentationml/2006/main">
  <p:tag name="DELIMITERS" val="3.1"/>
</p:tagLst>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_rels/theme2.xml.rels><?xml version="1.0" encoding="UTF-8" standalone="yes"?>
<Relationships xmlns="http://schemas.openxmlformats.org/package/2006/relationships"><Relationship Id="rId1" Type="http://schemas.openxmlformats.org/officeDocument/2006/relationships/image" Target="../media/image1.jpeg"/></Relationships>
</file>

<file path=ppt/theme/_rels/theme3.xml.rels><?xml version="1.0" encoding="UTF-8" standalone="yes"?>
<Relationships xmlns="http://schemas.openxmlformats.org/package/2006/relationships"><Relationship Id="rId1" Type="http://schemas.openxmlformats.org/officeDocument/2006/relationships/image" Target="../media/image1.jpeg"/></Relationships>
</file>

<file path=ppt/theme/_rels/theme4.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Origin">
  <a:themeElements>
    <a:clrScheme name="BREI">
      <a:dk1>
        <a:sysClr val="windowText" lastClr="000000"/>
      </a:dk1>
      <a:lt1>
        <a:sysClr val="window" lastClr="FFFFFF"/>
      </a:lt1>
      <a:dk2>
        <a:srgbClr val="576943"/>
      </a:dk2>
      <a:lt2>
        <a:srgbClr val="C9C2D1"/>
      </a:lt2>
      <a:accent1>
        <a:srgbClr val="827029"/>
      </a:accent1>
      <a:accent2>
        <a:srgbClr val="758C5A"/>
      </a:accent2>
      <a:accent3>
        <a:srgbClr val="6E1E4E"/>
      </a:accent3>
      <a:accent4>
        <a:srgbClr val="6585CF"/>
      </a:accent4>
      <a:accent5>
        <a:srgbClr val="7E6BC9"/>
      </a:accent5>
      <a:accent6>
        <a:srgbClr val="A379BB"/>
      </a:accent6>
      <a:hlink>
        <a:srgbClr val="410082"/>
      </a:hlink>
      <a:folHlink>
        <a:srgbClr val="932968"/>
      </a:folHlink>
    </a:clrScheme>
    <a:fontScheme name="Origin">
      <a:majorFont>
        <a:latin typeface="Bookman Old Style"/>
        <a:ea typeface=""/>
        <a:cs typeface=""/>
        <a:font script="Grek" typeface="Cambria"/>
        <a:font script="Cyrl" typeface="Cambria"/>
        <a:font script="Jpan" typeface="HG明朝E"/>
        <a:font script="Hang" typeface="돋움"/>
        <a:font script="Hans" typeface="宋体"/>
        <a:font script="Hant" typeface="標楷體"/>
        <a:font script="Arab" typeface="Times New Roman"/>
        <a:font script="Hebr" typeface="Times New Roman"/>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Gill Sans MT"/>
        <a:ea typeface=""/>
        <a:cs typeface=""/>
        <a:font script="Grek" typeface="Calibri"/>
        <a:font script="Cyrl" typeface="Calibri"/>
        <a:font script="Jpan" typeface="ＭＳ Ｐゴシック"/>
        <a:font script="Hang" typeface="맑은 고딕"/>
        <a:font script="Hans" typeface="华文新魏"/>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rigin">
      <a:fillStyleLst>
        <a:solidFill>
          <a:schemeClr val="phClr"/>
        </a:solidFill>
        <a:gradFill rotWithShape="1">
          <a:gsLst>
            <a:gs pos="0">
              <a:schemeClr val="phClr">
                <a:tint val="45000"/>
                <a:satMod val="200000"/>
              </a:schemeClr>
            </a:gs>
            <a:gs pos="30000">
              <a:schemeClr val="phClr">
                <a:tint val="61000"/>
                <a:satMod val="200000"/>
              </a:schemeClr>
            </a:gs>
            <a:gs pos="45000">
              <a:schemeClr val="phClr">
                <a:tint val="66000"/>
                <a:satMod val="200000"/>
              </a:schemeClr>
            </a:gs>
            <a:gs pos="55000">
              <a:schemeClr val="phClr">
                <a:tint val="66000"/>
                <a:satMod val="200000"/>
              </a:schemeClr>
            </a:gs>
            <a:gs pos="73000">
              <a:schemeClr val="phClr">
                <a:tint val="61000"/>
                <a:satMod val="200000"/>
              </a:schemeClr>
            </a:gs>
            <a:gs pos="100000">
              <a:schemeClr val="phClr">
                <a:tint val="45000"/>
                <a:satMod val="200000"/>
              </a:schemeClr>
            </a:gs>
          </a:gsLst>
          <a:lin ang="950000" scaled="1"/>
        </a:gradFill>
        <a:gradFill rotWithShape="1">
          <a:gsLst>
            <a:gs pos="0">
              <a:schemeClr val="phClr">
                <a:shade val="63000"/>
              </a:schemeClr>
            </a:gs>
            <a:gs pos="30000">
              <a:schemeClr val="phClr">
                <a:shade val="90000"/>
                <a:satMod val="110000"/>
              </a:schemeClr>
            </a:gs>
            <a:gs pos="45000">
              <a:schemeClr val="phClr">
                <a:shade val="100000"/>
                <a:satMod val="118000"/>
              </a:schemeClr>
            </a:gs>
            <a:gs pos="55000">
              <a:schemeClr val="phClr">
                <a:shade val="100000"/>
                <a:satMod val="118000"/>
              </a:schemeClr>
            </a:gs>
            <a:gs pos="73000">
              <a:schemeClr val="phClr">
                <a:shade val="90000"/>
                <a:satMod val="110000"/>
              </a:schemeClr>
            </a:gs>
            <a:gs pos="100000">
              <a:schemeClr val="phClr">
                <a:shade val="63000"/>
              </a:schemeClr>
            </a:gs>
          </a:gsLst>
          <a:lin ang="950000" scaled="1"/>
        </a:gradFill>
      </a:fillStyleLst>
      <a:lnStyleLst>
        <a:ln w="9525" cap="flat" cmpd="sng" algn="ctr">
          <a:solidFill>
            <a:schemeClr val="phClr"/>
          </a:solidFill>
          <a:prstDash val="solid"/>
        </a:ln>
        <a:ln w="19050" cap="flat" cmpd="sng" algn="ctr">
          <a:solidFill>
            <a:schemeClr val="phClr"/>
          </a:solidFill>
          <a:prstDash val="solid"/>
        </a:ln>
        <a:ln w="25400" cap="flat" cmpd="sng" algn="ctr">
          <a:solidFill>
            <a:schemeClr val="phClr"/>
          </a:solidFill>
          <a:prstDash val="solid"/>
        </a:ln>
      </a:lnStyleLst>
      <a:effectStyleLst>
        <a:effectStyle>
          <a:effectLst>
            <a:outerShdw blurRad="38100" dist="25400" dir="5400000" rotWithShape="0">
              <a:srgbClr val="000000">
                <a:alpha val="40000"/>
              </a:srgbClr>
            </a:outerShdw>
          </a:effectLst>
        </a:effectStyle>
        <a:effectStyle>
          <a:effectLst>
            <a:outerShdw blurRad="50800" dist="43000" dir="5400000" rotWithShape="0">
              <a:srgbClr val="000000">
                <a:alpha val="40000"/>
              </a:srgbClr>
            </a:outerShdw>
          </a:effectLst>
          <a:scene3d>
            <a:camera prst="orthographicFront" fov="0">
              <a:rot lat="0" lon="0" rev="0"/>
            </a:camera>
            <a:lightRig rig="balanced" dir="t">
              <a:rot lat="0" lon="0" rev="0"/>
            </a:lightRig>
          </a:scene3d>
          <a:sp3d prstMaterial="matte">
            <a:bevelT w="0" h="0"/>
            <a:contourClr>
              <a:schemeClr val="phClr">
                <a:tint val="100000"/>
                <a:shade val="100000"/>
                <a:hueMod val="100000"/>
                <a:satMod val="100000"/>
              </a:schemeClr>
            </a:contourClr>
          </a:sp3d>
        </a:effectStyle>
        <a:effectStyle>
          <a:effectLst>
            <a:outerShdw blurRad="50800" dist="25400" dir="5400000" rotWithShape="0">
              <a:srgbClr val="000000">
                <a:alpha val="50000"/>
              </a:srgbClr>
            </a:outerShdw>
          </a:effectLst>
          <a:scene3d>
            <a:camera prst="orthographicFront" fov="0">
              <a:rot lat="0" lon="0" rev="0"/>
            </a:camera>
            <a:lightRig rig="soft" dir="t">
              <a:rot lat="0" lon="0" rev="2700000"/>
            </a:lightRig>
          </a:scene3d>
          <a:sp3d prstMaterial="matte">
            <a:bevelT w="50800" h="50800"/>
            <a:contourClr>
              <a:schemeClr val="phClr"/>
            </a:contourClr>
          </a:sp3d>
        </a:effectStyle>
      </a:effectStyleLst>
      <a:bgFillStyleLst>
        <a:solidFill>
          <a:schemeClr val="phClr"/>
        </a:solidFill>
        <a:gradFill rotWithShape="1">
          <a:gsLst>
            <a:gs pos="0">
              <a:schemeClr val="phClr">
                <a:shade val="60000"/>
                <a:satMod val="300000"/>
              </a:schemeClr>
            </a:gs>
            <a:gs pos="30000">
              <a:schemeClr val="phClr">
                <a:shade val="80000"/>
                <a:satMod val="230000"/>
              </a:schemeClr>
            </a:gs>
            <a:gs pos="100000">
              <a:schemeClr val="phClr">
                <a:tint val="97000"/>
                <a:satMod val="220000"/>
              </a:schemeClr>
            </a:gs>
          </a:gsLst>
          <a:lin ang="16200000" scaled="1"/>
        </a:gradFill>
        <a:blipFill>
          <a:blip xmlns:r="http://schemas.openxmlformats.org/officeDocument/2006/relationships" r:embed="rId1">
            <a:duotone>
              <a:schemeClr val="phClr">
                <a:shade val="6000"/>
                <a:satMod val="120000"/>
              </a:schemeClr>
              <a:schemeClr val="phClr">
                <a:tint val="90000"/>
              </a:schemeClr>
            </a:duotone>
          </a:blip>
          <a:tile tx="0" ty="0" sx="35000" sy="40000" flip="x" algn="tl"/>
        </a:blipFill>
      </a:bgFillStyleLst>
    </a:fmtScheme>
  </a:themeElements>
  <a:objectDefaults/>
  <a:extraClrSchemeLst/>
</a:theme>
</file>

<file path=ppt/theme/theme2.xml><?xml version="1.0" encoding="utf-8"?>
<a:theme xmlns:a="http://schemas.openxmlformats.org/drawingml/2006/main" name="1_Origin">
  <a:themeElements>
    <a:clrScheme name="BREI">
      <a:dk1>
        <a:sysClr val="windowText" lastClr="000000"/>
      </a:dk1>
      <a:lt1>
        <a:sysClr val="window" lastClr="FFFFFF"/>
      </a:lt1>
      <a:dk2>
        <a:srgbClr val="576943"/>
      </a:dk2>
      <a:lt2>
        <a:srgbClr val="C9C2D1"/>
      </a:lt2>
      <a:accent1>
        <a:srgbClr val="827029"/>
      </a:accent1>
      <a:accent2>
        <a:srgbClr val="758C5A"/>
      </a:accent2>
      <a:accent3>
        <a:srgbClr val="6E1E4E"/>
      </a:accent3>
      <a:accent4>
        <a:srgbClr val="6585CF"/>
      </a:accent4>
      <a:accent5>
        <a:srgbClr val="7E6BC9"/>
      </a:accent5>
      <a:accent6>
        <a:srgbClr val="A379BB"/>
      </a:accent6>
      <a:hlink>
        <a:srgbClr val="410082"/>
      </a:hlink>
      <a:folHlink>
        <a:srgbClr val="932968"/>
      </a:folHlink>
    </a:clrScheme>
    <a:fontScheme name="Origin">
      <a:majorFont>
        <a:latin typeface="Bookman Old Style"/>
        <a:ea typeface=""/>
        <a:cs typeface=""/>
        <a:font script="Grek" typeface="Cambria"/>
        <a:font script="Cyrl" typeface="Cambria"/>
        <a:font script="Jpan" typeface="HG明朝E"/>
        <a:font script="Hang" typeface="돋움"/>
        <a:font script="Hans" typeface="宋体"/>
        <a:font script="Hant" typeface="標楷體"/>
        <a:font script="Arab" typeface="Times New Roman"/>
        <a:font script="Hebr" typeface="Times New Roman"/>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Gill Sans MT"/>
        <a:ea typeface=""/>
        <a:cs typeface=""/>
        <a:font script="Grek" typeface="Calibri"/>
        <a:font script="Cyrl" typeface="Calibri"/>
        <a:font script="Jpan" typeface="ＭＳ Ｐゴシック"/>
        <a:font script="Hang" typeface="맑은 고딕"/>
        <a:font script="Hans" typeface="华文新魏"/>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rigin">
      <a:fillStyleLst>
        <a:solidFill>
          <a:schemeClr val="phClr"/>
        </a:solidFill>
        <a:gradFill rotWithShape="1">
          <a:gsLst>
            <a:gs pos="0">
              <a:schemeClr val="phClr">
                <a:tint val="45000"/>
                <a:satMod val="200000"/>
              </a:schemeClr>
            </a:gs>
            <a:gs pos="30000">
              <a:schemeClr val="phClr">
                <a:tint val="61000"/>
                <a:satMod val="200000"/>
              </a:schemeClr>
            </a:gs>
            <a:gs pos="45000">
              <a:schemeClr val="phClr">
                <a:tint val="66000"/>
                <a:satMod val="200000"/>
              </a:schemeClr>
            </a:gs>
            <a:gs pos="55000">
              <a:schemeClr val="phClr">
                <a:tint val="66000"/>
                <a:satMod val="200000"/>
              </a:schemeClr>
            </a:gs>
            <a:gs pos="73000">
              <a:schemeClr val="phClr">
                <a:tint val="61000"/>
                <a:satMod val="200000"/>
              </a:schemeClr>
            </a:gs>
            <a:gs pos="100000">
              <a:schemeClr val="phClr">
                <a:tint val="45000"/>
                <a:satMod val="200000"/>
              </a:schemeClr>
            </a:gs>
          </a:gsLst>
          <a:lin ang="950000" scaled="1"/>
        </a:gradFill>
        <a:gradFill rotWithShape="1">
          <a:gsLst>
            <a:gs pos="0">
              <a:schemeClr val="phClr">
                <a:shade val="63000"/>
              </a:schemeClr>
            </a:gs>
            <a:gs pos="30000">
              <a:schemeClr val="phClr">
                <a:shade val="90000"/>
                <a:satMod val="110000"/>
              </a:schemeClr>
            </a:gs>
            <a:gs pos="45000">
              <a:schemeClr val="phClr">
                <a:shade val="100000"/>
                <a:satMod val="118000"/>
              </a:schemeClr>
            </a:gs>
            <a:gs pos="55000">
              <a:schemeClr val="phClr">
                <a:shade val="100000"/>
                <a:satMod val="118000"/>
              </a:schemeClr>
            </a:gs>
            <a:gs pos="73000">
              <a:schemeClr val="phClr">
                <a:shade val="90000"/>
                <a:satMod val="110000"/>
              </a:schemeClr>
            </a:gs>
            <a:gs pos="100000">
              <a:schemeClr val="phClr">
                <a:shade val="63000"/>
              </a:schemeClr>
            </a:gs>
          </a:gsLst>
          <a:lin ang="950000" scaled="1"/>
        </a:gradFill>
      </a:fillStyleLst>
      <a:lnStyleLst>
        <a:ln w="9525" cap="flat" cmpd="sng" algn="ctr">
          <a:solidFill>
            <a:schemeClr val="phClr"/>
          </a:solidFill>
          <a:prstDash val="solid"/>
        </a:ln>
        <a:ln w="19050" cap="flat" cmpd="sng" algn="ctr">
          <a:solidFill>
            <a:schemeClr val="phClr"/>
          </a:solidFill>
          <a:prstDash val="solid"/>
        </a:ln>
        <a:ln w="25400" cap="flat" cmpd="sng" algn="ctr">
          <a:solidFill>
            <a:schemeClr val="phClr"/>
          </a:solidFill>
          <a:prstDash val="solid"/>
        </a:ln>
      </a:lnStyleLst>
      <a:effectStyleLst>
        <a:effectStyle>
          <a:effectLst>
            <a:outerShdw blurRad="38100" dist="25400" dir="5400000" rotWithShape="0">
              <a:srgbClr val="000000">
                <a:alpha val="40000"/>
              </a:srgbClr>
            </a:outerShdw>
          </a:effectLst>
        </a:effectStyle>
        <a:effectStyle>
          <a:effectLst>
            <a:outerShdw blurRad="50800" dist="43000" dir="5400000" rotWithShape="0">
              <a:srgbClr val="000000">
                <a:alpha val="40000"/>
              </a:srgbClr>
            </a:outerShdw>
          </a:effectLst>
          <a:scene3d>
            <a:camera prst="orthographicFront" fov="0">
              <a:rot lat="0" lon="0" rev="0"/>
            </a:camera>
            <a:lightRig rig="balanced" dir="t">
              <a:rot lat="0" lon="0" rev="0"/>
            </a:lightRig>
          </a:scene3d>
          <a:sp3d prstMaterial="matte">
            <a:bevelT w="0" h="0"/>
            <a:contourClr>
              <a:schemeClr val="phClr">
                <a:tint val="100000"/>
                <a:shade val="100000"/>
                <a:hueMod val="100000"/>
                <a:satMod val="100000"/>
              </a:schemeClr>
            </a:contourClr>
          </a:sp3d>
        </a:effectStyle>
        <a:effectStyle>
          <a:effectLst>
            <a:outerShdw blurRad="50800" dist="25400" dir="5400000" rotWithShape="0">
              <a:srgbClr val="000000">
                <a:alpha val="50000"/>
              </a:srgbClr>
            </a:outerShdw>
          </a:effectLst>
          <a:scene3d>
            <a:camera prst="orthographicFront" fov="0">
              <a:rot lat="0" lon="0" rev="0"/>
            </a:camera>
            <a:lightRig rig="soft" dir="t">
              <a:rot lat="0" lon="0" rev="2700000"/>
            </a:lightRig>
          </a:scene3d>
          <a:sp3d prstMaterial="matte">
            <a:bevelT w="50800" h="50800"/>
            <a:contourClr>
              <a:schemeClr val="phClr"/>
            </a:contourClr>
          </a:sp3d>
        </a:effectStyle>
      </a:effectStyleLst>
      <a:bgFillStyleLst>
        <a:solidFill>
          <a:schemeClr val="phClr"/>
        </a:solidFill>
        <a:gradFill rotWithShape="1">
          <a:gsLst>
            <a:gs pos="0">
              <a:schemeClr val="phClr">
                <a:shade val="60000"/>
                <a:satMod val="300000"/>
              </a:schemeClr>
            </a:gs>
            <a:gs pos="30000">
              <a:schemeClr val="phClr">
                <a:shade val="80000"/>
                <a:satMod val="230000"/>
              </a:schemeClr>
            </a:gs>
            <a:gs pos="100000">
              <a:schemeClr val="phClr">
                <a:tint val="97000"/>
                <a:satMod val="220000"/>
              </a:schemeClr>
            </a:gs>
          </a:gsLst>
          <a:lin ang="16200000" scaled="1"/>
        </a:gradFill>
        <a:blipFill>
          <a:blip xmlns:r="http://schemas.openxmlformats.org/officeDocument/2006/relationships" r:embed="rId1">
            <a:duotone>
              <a:schemeClr val="phClr">
                <a:shade val="6000"/>
                <a:satMod val="120000"/>
              </a:schemeClr>
              <a:schemeClr val="phClr">
                <a:tint val="90000"/>
              </a:schemeClr>
            </a:duotone>
          </a:blip>
          <a:tile tx="0" ty="0" sx="35000" sy="40000" flip="x" algn="tl"/>
        </a:blipFill>
      </a:bgFillStyleLst>
    </a:fmtScheme>
  </a:themeElements>
  <a:objectDefaults/>
  <a:extraClrSchemeLst/>
</a:theme>
</file>

<file path=ppt/theme/theme3.xml><?xml version="1.0" encoding="utf-8"?>
<a:theme xmlns:a="http://schemas.openxmlformats.org/drawingml/2006/main" name="2_Origin">
  <a:themeElements>
    <a:clrScheme name="BREI">
      <a:dk1>
        <a:sysClr val="windowText" lastClr="000000"/>
      </a:dk1>
      <a:lt1>
        <a:sysClr val="window" lastClr="FFFFFF"/>
      </a:lt1>
      <a:dk2>
        <a:srgbClr val="576943"/>
      </a:dk2>
      <a:lt2>
        <a:srgbClr val="C9C2D1"/>
      </a:lt2>
      <a:accent1>
        <a:srgbClr val="827029"/>
      </a:accent1>
      <a:accent2>
        <a:srgbClr val="758C5A"/>
      </a:accent2>
      <a:accent3>
        <a:srgbClr val="6E1E4E"/>
      </a:accent3>
      <a:accent4>
        <a:srgbClr val="6585CF"/>
      </a:accent4>
      <a:accent5>
        <a:srgbClr val="7E6BC9"/>
      </a:accent5>
      <a:accent6>
        <a:srgbClr val="A379BB"/>
      </a:accent6>
      <a:hlink>
        <a:srgbClr val="410082"/>
      </a:hlink>
      <a:folHlink>
        <a:srgbClr val="932968"/>
      </a:folHlink>
    </a:clrScheme>
    <a:fontScheme name="Origin">
      <a:majorFont>
        <a:latin typeface="Bookman Old Style"/>
        <a:ea typeface=""/>
        <a:cs typeface=""/>
        <a:font script="Grek" typeface="Cambria"/>
        <a:font script="Cyrl" typeface="Cambria"/>
        <a:font script="Jpan" typeface="HG明朝E"/>
        <a:font script="Hang" typeface="돋움"/>
        <a:font script="Hans" typeface="宋体"/>
        <a:font script="Hant" typeface="標楷體"/>
        <a:font script="Arab" typeface="Times New Roman"/>
        <a:font script="Hebr" typeface="Times New Roman"/>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Gill Sans MT"/>
        <a:ea typeface=""/>
        <a:cs typeface=""/>
        <a:font script="Grek" typeface="Calibri"/>
        <a:font script="Cyrl" typeface="Calibri"/>
        <a:font script="Jpan" typeface="ＭＳ Ｐゴシック"/>
        <a:font script="Hang" typeface="맑은 고딕"/>
        <a:font script="Hans" typeface="华文新魏"/>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rigin">
      <a:fillStyleLst>
        <a:solidFill>
          <a:schemeClr val="phClr"/>
        </a:solidFill>
        <a:gradFill rotWithShape="1">
          <a:gsLst>
            <a:gs pos="0">
              <a:schemeClr val="phClr">
                <a:tint val="45000"/>
                <a:satMod val="200000"/>
              </a:schemeClr>
            </a:gs>
            <a:gs pos="30000">
              <a:schemeClr val="phClr">
                <a:tint val="61000"/>
                <a:satMod val="200000"/>
              </a:schemeClr>
            </a:gs>
            <a:gs pos="45000">
              <a:schemeClr val="phClr">
                <a:tint val="66000"/>
                <a:satMod val="200000"/>
              </a:schemeClr>
            </a:gs>
            <a:gs pos="55000">
              <a:schemeClr val="phClr">
                <a:tint val="66000"/>
                <a:satMod val="200000"/>
              </a:schemeClr>
            </a:gs>
            <a:gs pos="73000">
              <a:schemeClr val="phClr">
                <a:tint val="61000"/>
                <a:satMod val="200000"/>
              </a:schemeClr>
            </a:gs>
            <a:gs pos="100000">
              <a:schemeClr val="phClr">
                <a:tint val="45000"/>
                <a:satMod val="200000"/>
              </a:schemeClr>
            </a:gs>
          </a:gsLst>
          <a:lin ang="950000" scaled="1"/>
        </a:gradFill>
        <a:gradFill rotWithShape="1">
          <a:gsLst>
            <a:gs pos="0">
              <a:schemeClr val="phClr">
                <a:shade val="63000"/>
              </a:schemeClr>
            </a:gs>
            <a:gs pos="30000">
              <a:schemeClr val="phClr">
                <a:shade val="90000"/>
                <a:satMod val="110000"/>
              </a:schemeClr>
            </a:gs>
            <a:gs pos="45000">
              <a:schemeClr val="phClr">
                <a:shade val="100000"/>
                <a:satMod val="118000"/>
              </a:schemeClr>
            </a:gs>
            <a:gs pos="55000">
              <a:schemeClr val="phClr">
                <a:shade val="100000"/>
                <a:satMod val="118000"/>
              </a:schemeClr>
            </a:gs>
            <a:gs pos="73000">
              <a:schemeClr val="phClr">
                <a:shade val="90000"/>
                <a:satMod val="110000"/>
              </a:schemeClr>
            </a:gs>
            <a:gs pos="100000">
              <a:schemeClr val="phClr">
                <a:shade val="63000"/>
              </a:schemeClr>
            </a:gs>
          </a:gsLst>
          <a:lin ang="950000" scaled="1"/>
        </a:gradFill>
      </a:fillStyleLst>
      <a:lnStyleLst>
        <a:ln w="9525" cap="flat" cmpd="sng" algn="ctr">
          <a:solidFill>
            <a:schemeClr val="phClr"/>
          </a:solidFill>
          <a:prstDash val="solid"/>
        </a:ln>
        <a:ln w="19050" cap="flat" cmpd="sng" algn="ctr">
          <a:solidFill>
            <a:schemeClr val="phClr"/>
          </a:solidFill>
          <a:prstDash val="solid"/>
        </a:ln>
        <a:ln w="25400" cap="flat" cmpd="sng" algn="ctr">
          <a:solidFill>
            <a:schemeClr val="phClr"/>
          </a:solidFill>
          <a:prstDash val="solid"/>
        </a:ln>
      </a:lnStyleLst>
      <a:effectStyleLst>
        <a:effectStyle>
          <a:effectLst>
            <a:outerShdw blurRad="38100" dist="25400" dir="5400000" rotWithShape="0">
              <a:srgbClr val="000000">
                <a:alpha val="40000"/>
              </a:srgbClr>
            </a:outerShdw>
          </a:effectLst>
        </a:effectStyle>
        <a:effectStyle>
          <a:effectLst>
            <a:outerShdw blurRad="50800" dist="43000" dir="5400000" rotWithShape="0">
              <a:srgbClr val="000000">
                <a:alpha val="40000"/>
              </a:srgbClr>
            </a:outerShdw>
          </a:effectLst>
          <a:scene3d>
            <a:camera prst="orthographicFront" fov="0">
              <a:rot lat="0" lon="0" rev="0"/>
            </a:camera>
            <a:lightRig rig="balanced" dir="t">
              <a:rot lat="0" lon="0" rev="0"/>
            </a:lightRig>
          </a:scene3d>
          <a:sp3d prstMaterial="matte">
            <a:bevelT w="0" h="0"/>
            <a:contourClr>
              <a:schemeClr val="phClr">
                <a:tint val="100000"/>
                <a:shade val="100000"/>
                <a:hueMod val="100000"/>
                <a:satMod val="100000"/>
              </a:schemeClr>
            </a:contourClr>
          </a:sp3d>
        </a:effectStyle>
        <a:effectStyle>
          <a:effectLst>
            <a:outerShdw blurRad="50800" dist="25400" dir="5400000" rotWithShape="0">
              <a:srgbClr val="000000">
                <a:alpha val="50000"/>
              </a:srgbClr>
            </a:outerShdw>
          </a:effectLst>
          <a:scene3d>
            <a:camera prst="orthographicFront" fov="0">
              <a:rot lat="0" lon="0" rev="0"/>
            </a:camera>
            <a:lightRig rig="soft" dir="t">
              <a:rot lat="0" lon="0" rev="2700000"/>
            </a:lightRig>
          </a:scene3d>
          <a:sp3d prstMaterial="matte">
            <a:bevelT w="50800" h="50800"/>
            <a:contourClr>
              <a:schemeClr val="phClr"/>
            </a:contourClr>
          </a:sp3d>
        </a:effectStyle>
      </a:effectStyleLst>
      <a:bgFillStyleLst>
        <a:solidFill>
          <a:schemeClr val="phClr"/>
        </a:solidFill>
        <a:gradFill rotWithShape="1">
          <a:gsLst>
            <a:gs pos="0">
              <a:schemeClr val="phClr">
                <a:shade val="60000"/>
                <a:satMod val="300000"/>
              </a:schemeClr>
            </a:gs>
            <a:gs pos="30000">
              <a:schemeClr val="phClr">
                <a:shade val="80000"/>
                <a:satMod val="230000"/>
              </a:schemeClr>
            </a:gs>
            <a:gs pos="100000">
              <a:schemeClr val="phClr">
                <a:tint val="97000"/>
                <a:satMod val="220000"/>
              </a:schemeClr>
            </a:gs>
          </a:gsLst>
          <a:lin ang="16200000" scaled="1"/>
        </a:gradFill>
        <a:blipFill>
          <a:blip xmlns:r="http://schemas.openxmlformats.org/officeDocument/2006/relationships" r:embed="rId1">
            <a:duotone>
              <a:schemeClr val="phClr">
                <a:shade val="6000"/>
                <a:satMod val="120000"/>
              </a:schemeClr>
              <a:schemeClr val="phClr">
                <a:tint val="90000"/>
              </a:schemeClr>
            </a:duotone>
          </a:blip>
          <a:tile tx="0" ty="0" sx="35000" sy="40000" flip="x" algn="tl"/>
        </a:blipFill>
      </a:bgFillStyleLst>
    </a:fmtScheme>
  </a:themeElements>
  <a:objectDefaults/>
  <a:extraClrSchemeLst/>
</a:theme>
</file>

<file path=ppt/theme/theme4.xml><?xml version="1.0" encoding="utf-8"?>
<a:theme xmlns:a="http://schemas.openxmlformats.org/drawingml/2006/main" name="3_Origin">
  <a:themeElements>
    <a:clrScheme name="BREI">
      <a:dk1>
        <a:sysClr val="windowText" lastClr="000000"/>
      </a:dk1>
      <a:lt1>
        <a:sysClr val="window" lastClr="FFFFFF"/>
      </a:lt1>
      <a:dk2>
        <a:srgbClr val="576943"/>
      </a:dk2>
      <a:lt2>
        <a:srgbClr val="C9C2D1"/>
      </a:lt2>
      <a:accent1>
        <a:srgbClr val="827029"/>
      </a:accent1>
      <a:accent2>
        <a:srgbClr val="758C5A"/>
      </a:accent2>
      <a:accent3>
        <a:srgbClr val="6E1E4E"/>
      </a:accent3>
      <a:accent4>
        <a:srgbClr val="6585CF"/>
      </a:accent4>
      <a:accent5>
        <a:srgbClr val="7E6BC9"/>
      </a:accent5>
      <a:accent6>
        <a:srgbClr val="A379BB"/>
      </a:accent6>
      <a:hlink>
        <a:srgbClr val="410082"/>
      </a:hlink>
      <a:folHlink>
        <a:srgbClr val="932968"/>
      </a:folHlink>
    </a:clrScheme>
    <a:fontScheme name="Origin">
      <a:majorFont>
        <a:latin typeface="Bookman Old Style"/>
        <a:ea typeface=""/>
        <a:cs typeface=""/>
        <a:font script="Grek" typeface="Cambria"/>
        <a:font script="Cyrl" typeface="Cambria"/>
        <a:font script="Jpan" typeface="HG明朝E"/>
        <a:font script="Hang" typeface="돋움"/>
        <a:font script="Hans" typeface="宋体"/>
        <a:font script="Hant" typeface="標楷體"/>
        <a:font script="Arab" typeface="Times New Roman"/>
        <a:font script="Hebr" typeface="Times New Roman"/>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Gill Sans MT"/>
        <a:ea typeface=""/>
        <a:cs typeface=""/>
        <a:font script="Grek" typeface="Calibri"/>
        <a:font script="Cyrl" typeface="Calibri"/>
        <a:font script="Jpan" typeface="ＭＳ Ｐゴシック"/>
        <a:font script="Hang" typeface="맑은 고딕"/>
        <a:font script="Hans" typeface="华文新魏"/>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rigin">
      <a:fillStyleLst>
        <a:solidFill>
          <a:schemeClr val="phClr"/>
        </a:solidFill>
        <a:gradFill rotWithShape="1">
          <a:gsLst>
            <a:gs pos="0">
              <a:schemeClr val="phClr">
                <a:tint val="45000"/>
                <a:satMod val="200000"/>
              </a:schemeClr>
            </a:gs>
            <a:gs pos="30000">
              <a:schemeClr val="phClr">
                <a:tint val="61000"/>
                <a:satMod val="200000"/>
              </a:schemeClr>
            </a:gs>
            <a:gs pos="45000">
              <a:schemeClr val="phClr">
                <a:tint val="66000"/>
                <a:satMod val="200000"/>
              </a:schemeClr>
            </a:gs>
            <a:gs pos="55000">
              <a:schemeClr val="phClr">
                <a:tint val="66000"/>
                <a:satMod val="200000"/>
              </a:schemeClr>
            </a:gs>
            <a:gs pos="73000">
              <a:schemeClr val="phClr">
                <a:tint val="61000"/>
                <a:satMod val="200000"/>
              </a:schemeClr>
            </a:gs>
            <a:gs pos="100000">
              <a:schemeClr val="phClr">
                <a:tint val="45000"/>
                <a:satMod val="200000"/>
              </a:schemeClr>
            </a:gs>
          </a:gsLst>
          <a:lin ang="950000" scaled="1"/>
        </a:gradFill>
        <a:gradFill rotWithShape="1">
          <a:gsLst>
            <a:gs pos="0">
              <a:schemeClr val="phClr">
                <a:shade val="63000"/>
              </a:schemeClr>
            </a:gs>
            <a:gs pos="30000">
              <a:schemeClr val="phClr">
                <a:shade val="90000"/>
                <a:satMod val="110000"/>
              </a:schemeClr>
            </a:gs>
            <a:gs pos="45000">
              <a:schemeClr val="phClr">
                <a:shade val="100000"/>
                <a:satMod val="118000"/>
              </a:schemeClr>
            </a:gs>
            <a:gs pos="55000">
              <a:schemeClr val="phClr">
                <a:shade val="100000"/>
                <a:satMod val="118000"/>
              </a:schemeClr>
            </a:gs>
            <a:gs pos="73000">
              <a:schemeClr val="phClr">
                <a:shade val="90000"/>
                <a:satMod val="110000"/>
              </a:schemeClr>
            </a:gs>
            <a:gs pos="100000">
              <a:schemeClr val="phClr">
                <a:shade val="63000"/>
              </a:schemeClr>
            </a:gs>
          </a:gsLst>
          <a:lin ang="950000" scaled="1"/>
        </a:gradFill>
      </a:fillStyleLst>
      <a:lnStyleLst>
        <a:ln w="9525" cap="flat" cmpd="sng" algn="ctr">
          <a:solidFill>
            <a:schemeClr val="phClr"/>
          </a:solidFill>
          <a:prstDash val="solid"/>
        </a:ln>
        <a:ln w="19050" cap="flat" cmpd="sng" algn="ctr">
          <a:solidFill>
            <a:schemeClr val="phClr"/>
          </a:solidFill>
          <a:prstDash val="solid"/>
        </a:ln>
        <a:ln w="25400" cap="flat" cmpd="sng" algn="ctr">
          <a:solidFill>
            <a:schemeClr val="phClr"/>
          </a:solidFill>
          <a:prstDash val="solid"/>
        </a:ln>
      </a:lnStyleLst>
      <a:effectStyleLst>
        <a:effectStyle>
          <a:effectLst>
            <a:outerShdw blurRad="38100" dist="25400" dir="5400000" rotWithShape="0">
              <a:srgbClr val="000000">
                <a:alpha val="40000"/>
              </a:srgbClr>
            </a:outerShdw>
          </a:effectLst>
        </a:effectStyle>
        <a:effectStyle>
          <a:effectLst>
            <a:outerShdw blurRad="50800" dist="43000" dir="5400000" rotWithShape="0">
              <a:srgbClr val="000000">
                <a:alpha val="40000"/>
              </a:srgbClr>
            </a:outerShdw>
          </a:effectLst>
          <a:scene3d>
            <a:camera prst="orthographicFront" fov="0">
              <a:rot lat="0" lon="0" rev="0"/>
            </a:camera>
            <a:lightRig rig="balanced" dir="t">
              <a:rot lat="0" lon="0" rev="0"/>
            </a:lightRig>
          </a:scene3d>
          <a:sp3d prstMaterial="matte">
            <a:bevelT w="0" h="0"/>
            <a:contourClr>
              <a:schemeClr val="phClr">
                <a:tint val="100000"/>
                <a:shade val="100000"/>
                <a:hueMod val="100000"/>
                <a:satMod val="100000"/>
              </a:schemeClr>
            </a:contourClr>
          </a:sp3d>
        </a:effectStyle>
        <a:effectStyle>
          <a:effectLst>
            <a:outerShdw blurRad="50800" dist="25400" dir="5400000" rotWithShape="0">
              <a:srgbClr val="000000">
                <a:alpha val="50000"/>
              </a:srgbClr>
            </a:outerShdw>
          </a:effectLst>
          <a:scene3d>
            <a:camera prst="orthographicFront" fov="0">
              <a:rot lat="0" lon="0" rev="0"/>
            </a:camera>
            <a:lightRig rig="soft" dir="t">
              <a:rot lat="0" lon="0" rev="2700000"/>
            </a:lightRig>
          </a:scene3d>
          <a:sp3d prstMaterial="matte">
            <a:bevelT w="50800" h="50800"/>
            <a:contourClr>
              <a:schemeClr val="phClr"/>
            </a:contourClr>
          </a:sp3d>
        </a:effectStyle>
      </a:effectStyleLst>
      <a:bgFillStyleLst>
        <a:solidFill>
          <a:schemeClr val="phClr"/>
        </a:solidFill>
        <a:gradFill rotWithShape="1">
          <a:gsLst>
            <a:gs pos="0">
              <a:schemeClr val="phClr">
                <a:shade val="60000"/>
                <a:satMod val="300000"/>
              </a:schemeClr>
            </a:gs>
            <a:gs pos="30000">
              <a:schemeClr val="phClr">
                <a:shade val="80000"/>
                <a:satMod val="230000"/>
              </a:schemeClr>
            </a:gs>
            <a:gs pos="100000">
              <a:schemeClr val="phClr">
                <a:tint val="97000"/>
                <a:satMod val="220000"/>
              </a:schemeClr>
            </a:gs>
          </a:gsLst>
          <a:lin ang="16200000" scaled="1"/>
        </a:gradFill>
        <a:blipFill>
          <a:blip xmlns:r="http://schemas.openxmlformats.org/officeDocument/2006/relationships" r:embed="rId1">
            <a:duotone>
              <a:schemeClr val="phClr">
                <a:shade val="6000"/>
                <a:satMod val="120000"/>
              </a:schemeClr>
              <a:schemeClr val="phClr">
                <a:tint val="90000"/>
              </a:schemeClr>
            </a:duotone>
          </a:blip>
          <a:tile tx="0" ty="0" sx="35000" sy="40000" flip="x" algn="tl"/>
        </a:blipFill>
      </a:bgFillStyleLst>
    </a:fmtScheme>
  </a:themeElements>
  <a:objectDefaults/>
  <a:extraClrSchemeLst/>
</a:theme>
</file>

<file path=ppt/theme/theme5.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6.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Override1.xml><?xml version="1.0" encoding="utf-8"?>
<a:themeOverride xmlns:a="http://schemas.openxmlformats.org/drawingml/2006/main">
  <a:clrScheme name="BREI">
    <a:dk1>
      <a:sysClr val="windowText" lastClr="000000"/>
    </a:dk1>
    <a:lt1>
      <a:sysClr val="window" lastClr="FFFFFF"/>
    </a:lt1>
    <a:dk2>
      <a:srgbClr val="576943"/>
    </a:dk2>
    <a:lt2>
      <a:srgbClr val="C9C2D1"/>
    </a:lt2>
    <a:accent1>
      <a:srgbClr val="827029"/>
    </a:accent1>
    <a:accent2>
      <a:srgbClr val="758C5A"/>
    </a:accent2>
    <a:accent3>
      <a:srgbClr val="6E1E4E"/>
    </a:accent3>
    <a:accent4>
      <a:srgbClr val="6585CF"/>
    </a:accent4>
    <a:accent5>
      <a:srgbClr val="7E6BC9"/>
    </a:accent5>
    <a:accent6>
      <a:srgbClr val="A379BB"/>
    </a:accent6>
    <a:hlink>
      <a:srgbClr val="410082"/>
    </a:hlink>
    <a:folHlink>
      <a:srgbClr val="932968"/>
    </a:folHlink>
  </a:clrScheme>
</a:themeOverride>
</file>

<file path=ppt/theme/themeOverride2.xml><?xml version="1.0" encoding="utf-8"?>
<a:themeOverride xmlns:a="http://schemas.openxmlformats.org/drawingml/2006/main">
  <a:clrScheme name="BREI">
    <a:dk1>
      <a:sysClr val="windowText" lastClr="000000"/>
    </a:dk1>
    <a:lt1>
      <a:sysClr val="window" lastClr="FFFFFF"/>
    </a:lt1>
    <a:dk2>
      <a:srgbClr val="576943"/>
    </a:dk2>
    <a:lt2>
      <a:srgbClr val="C9C2D1"/>
    </a:lt2>
    <a:accent1>
      <a:srgbClr val="827029"/>
    </a:accent1>
    <a:accent2>
      <a:srgbClr val="758C5A"/>
    </a:accent2>
    <a:accent3>
      <a:srgbClr val="6E1E4E"/>
    </a:accent3>
    <a:accent4>
      <a:srgbClr val="6585CF"/>
    </a:accent4>
    <a:accent5>
      <a:srgbClr val="7E6BC9"/>
    </a:accent5>
    <a:accent6>
      <a:srgbClr val="A379BB"/>
    </a:accent6>
    <a:hlink>
      <a:srgbClr val="410082"/>
    </a:hlink>
    <a:folHlink>
      <a:srgbClr val="932968"/>
    </a:folHlink>
  </a:clrScheme>
</a:themeOverride>
</file>

<file path=ppt/theme/themeOverride3.xml><?xml version="1.0" encoding="utf-8"?>
<a:themeOverride xmlns:a="http://schemas.openxmlformats.org/drawingml/2006/main">
  <a:clrScheme name="BREI">
    <a:dk1>
      <a:sysClr val="windowText" lastClr="000000"/>
    </a:dk1>
    <a:lt1>
      <a:sysClr val="window" lastClr="FFFFFF"/>
    </a:lt1>
    <a:dk2>
      <a:srgbClr val="576943"/>
    </a:dk2>
    <a:lt2>
      <a:srgbClr val="C9C2D1"/>
    </a:lt2>
    <a:accent1>
      <a:srgbClr val="827029"/>
    </a:accent1>
    <a:accent2>
      <a:srgbClr val="758C5A"/>
    </a:accent2>
    <a:accent3>
      <a:srgbClr val="6E1E4E"/>
    </a:accent3>
    <a:accent4>
      <a:srgbClr val="6585CF"/>
    </a:accent4>
    <a:accent5>
      <a:srgbClr val="7E6BC9"/>
    </a:accent5>
    <a:accent6>
      <a:srgbClr val="A379BB"/>
    </a:accent6>
    <a:hlink>
      <a:srgbClr val="410082"/>
    </a:hlink>
    <a:folHlink>
      <a:srgbClr val="932968"/>
    </a:folHlink>
  </a:clrScheme>
</a:themeOverride>
</file>

<file path=ppt/theme/themeOverride4.xml><?xml version="1.0" encoding="utf-8"?>
<a:themeOverride xmlns:a="http://schemas.openxmlformats.org/drawingml/2006/main">
  <a:clrScheme name="BREI">
    <a:dk1>
      <a:sysClr val="windowText" lastClr="000000"/>
    </a:dk1>
    <a:lt1>
      <a:sysClr val="window" lastClr="FFFFFF"/>
    </a:lt1>
    <a:dk2>
      <a:srgbClr val="576943"/>
    </a:dk2>
    <a:lt2>
      <a:srgbClr val="C9C2D1"/>
    </a:lt2>
    <a:accent1>
      <a:srgbClr val="827029"/>
    </a:accent1>
    <a:accent2>
      <a:srgbClr val="758C5A"/>
    </a:accent2>
    <a:accent3>
      <a:srgbClr val="6E1E4E"/>
    </a:accent3>
    <a:accent4>
      <a:srgbClr val="6585CF"/>
    </a:accent4>
    <a:accent5>
      <a:srgbClr val="7E6BC9"/>
    </a:accent5>
    <a:accent6>
      <a:srgbClr val="A379BB"/>
    </a:accent6>
    <a:hlink>
      <a:srgbClr val="410082"/>
    </a:hlink>
    <a:folHlink>
      <a:srgbClr val="932968"/>
    </a:folHlink>
  </a:clrScheme>
</a:themeOverride>
</file>

<file path=ppt/theme/themeOverride5.xml><?xml version="1.0" encoding="utf-8"?>
<a:themeOverride xmlns:a="http://schemas.openxmlformats.org/drawingml/2006/main">
  <a:clrScheme name="BREI">
    <a:dk1>
      <a:sysClr val="windowText" lastClr="000000"/>
    </a:dk1>
    <a:lt1>
      <a:sysClr val="window" lastClr="FFFFFF"/>
    </a:lt1>
    <a:dk2>
      <a:srgbClr val="576943"/>
    </a:dk2>
    <a:lt2>
      <a:srgbClr val="C9C2D1"/>
    </a:lt2>
    <a:accent1>
      <a:srgbClr val="827029"/>
    </a:accent1>
    <a:accent2>
      <a:srgbClr val="758C5A"/>
    </a:accent2>
    <a:accent3>
      <a:srgbClr val="6E1E4E"/>
    </a:accent3>
    <a:accent4>
      <a:srgbClr val="6585CF"/>
    </a:accent4>
    <a:accent5>
      <a:srgbClr val="7E6BC9"/>
    </a:accent5>
    <a:accent6>
      <a:srgbClr val="A379BB"/>
    </a:accent6>
    <a:hlink>
      <a:srgbClr val="410082"/>
    </a:hlink>
    <a:folHlink>
      <a:srgbClr val="932968"/>
    </a:folHlink>
  </a:clrScheme>
</a:themeOverride>
</file>

<file path=ppt/theme/themeOverride6.xml><?xml version="1.0" encoding="utf-8"?>
<a:themeOverride xmlns:a="http://schemas.openxmlformats.org/drawingml/2006/main">
  <a:clrScheme name="BREI">
    <a:dk1>
      <a:sysClr val="windowText" lastClr="000000"/>
    </a:dk1>
    <a:lt1>
      <a:sysClr val="window" lastClr="FFFFFF"/>
    </a:lt1>
    <a:dk2>
      <a:srgbClr val="576943"/>
    </a:dk2>
    <a:lt2>
      <a:srgbClr val="C9C2D1"/>
    </a:lt2>
    <a:accent1>
      <a:srgbClr val="827029"/>
    </a:accent1>
    <a:accent2>
      <a:srgbClr val="758C5A"/>
    </a:accent2>
    <a:accent3>
      <a:srgbClr val="6E1E4E"/>
    </a:accent3>
    <a:accent4>
      <a:srgbClr val="6585CF"/>
    </a:accent4>
    <a:accent5>
      <a:srgbClr val="7E6BC9"/>
    </a:accent5>
    <a:accent6>
      <a:srgbClr val="A379BB"/>
    </a:accent6>
    <a:hlink>
      <a:srgbClr val="410082"/>
    </a:hlink>
    <a:folHlink>
      <a:srgbClr val="932968"/>
    </a:folHlink>
  </a:clrScheme>
</a:themeOverride>
</file>

<file path=ppt/theme/themeOverride7.xml><?xml version="1.0" encoding="utf-8"?>
<a:themeOverride xmlns:a="http://schemas.openxmlformats.org/drawingml/2006/main">
  <a:clrScheme name="BREI">
    <a:dk1>
      <a:sysClr val="windowText" lastClr="000000"/>
    </a:dk1>
    <a:lt1>
      <a:sysClr val="window" lastClr="FFFFFF"/>
    </a:lt1>
    <a:dk2>
      <a:srgbClr val="576943"/>
    </a:dk2>
    <a:lt2>
      <a:srgbClr val="C9C2D1"/>
    </a:lt2>
    <a:accent1>
      <a:srgbClr val="827029"/>
    </a:accent1>
    <a:accent2>
      <a:srgbClr val="758C5A"/>
    </a:accent2>
    <a:accent3>
      <a:srgbClr val="6E1E4E"/>
    </a:accent3>
    <a:accent4>
      <a:srgbClr val="6585CF"/>
    </a:accent4>
    <a:accent5>
      <a:srgbClr val="7E6BC9"/>
    </a:accent5>
    <a:accent6>
      <a:srgbClr val="A379BB"/>
    </a:accent6>
    <a:hlink>
      <a:srgbClr val="410082"/>
    </a:hlink>
    <a:folHlink>
      <a:srgbClr val="932968"/>
    </a:folHlink>
  </a:clrScheme>
</a:themeOverride>
</file>

<file path=ppt/theme/themeOverride8.xml><?xml version="1.0" encoding="utf-8"?>
<a:themeOverride xmlns:a="http://schemas.openxmlformats.org/drawingml/2006/main">
  <a:clrScheme name="BREI">
    <a:dk1>
      <a:sysClr val="windowText" lastClr="000000"/>
    </a:dk1>
    <a:lt1>
      <a:sysClr val="window" lastClr="FFFFFF"/>
    </a:lt1>
    <a:dk2>
      <a:srgbClr val="576943"/>
    </a:dk2>
    <a:lt2>
      <a:srgbClr val="C9C2D1"/>
    </a:lt2>
    <a:accent1>
      <a:srgbClr val="827029"/>
    </a:accent1>
    <a:accent2>
      <a:srgbClr val="758C5A"/>
    </a:accent2>
    <a:accent3>
      <a:srgbClr val="6E1E4E"/>
    </a:accent3>
    <a:accent4>
      <a:srgbClr val="6585CF"/>
    </a:accent4>
    <a:accent5>
      <a:srgbClr val="7E6BC9"/>
    </a:accent5>
    <a:accent6>
      <a:srgbClr val="A379BB"/>
    </a:accent6>
    <a:hlink>
      <a:srgbClr val="410082"/>
    </a:hlink>
    <a:folHlink>
      <a:srgbClr val="932968"/>
    </a:folHlink>
  </a:clrScheme>
</a:themeOverride>
</file>

<file path=docProps/app.xml><?xml version="1.0" encoding="utf-8"?>
<Properties xmlns="http://schemas.openxmlformats.org/officeDocument/2006/extended-properties" xmlns:vt="http://schemas.openxmlformats.org/officeDocument/2006/docPropsVTypes">
  <Template>Origin</Template>
  <TotalTime>1421</TotalTime>
  <Words>916</Words>
  <Application>Microsoft Office PowerPoint</Application>
  <PresentationFormat>On-screen Show (4:3)</PresentationFormat>
  <Paragraphs>87</Paragraphs>
  <Slides>11</Slides>
  <Notes>11</Notes>
  <HiddenSlides>2</HiddenSlides>
  <MMClips>0</MMClips>
  <ScaleCrop>false</ScaleCrop>
  <HeadingPairs>
    <vt:vector size="6" baseType="variant">
      <vt:variant>
        <vt:lpstr>Fonts Used</vt:lpstr>
      </vt:variant>
      <vt:variant>
        <vt:i4>6</vt:i4>
      </vt:variant>
      <vt:variant>
        <vt:lpstr>Theme</vt:lpstr>
      </vt:variant>
      <vt:variant>
        <vt:i4>4</vt:i4>
      </vt:variant>
      <vt:variant>
        <vt:lpstr>Slide Titles</vt:lpstr>
      </vt:variant>
      <vt:variant>
        <vt:i4>11</vt:i4>
      </vt:variant>
    </vt:vector>
  </HeadingPairs>
  <TitlesOfParts>
    <vt:vector size="21" baseType="lpstr">
      <vt:lpstr>Arial</vt:lpstr>
      <vt:lpstr>Bookman Old Style</vt:lpstr>
      <vt:lpstr>Calibri</vt:lpstr>
      <vt:lpstr>Gill Sans MT</vt:lpstr>
      <vt:lpstr>Wingdings</vt:lpstr>
      <vt:lpstr>Wingdings 3</vt:lpstr>
      <vt:lpstr>Origin</vt:lpstr>
      <vt:lpstr>1_Origin</vt:lpstr>
      <vt:lpstr>2_Origin</vt:lpstr>
      <vt:lpstr>3_Origin</vt:lpstr>
      <vt:lpstr>Business Retention and Expansion</vt:lpstr>
      <vt:lpstr> BR&amp;E Task Force</vt:lpstr>
      <vt:lpstr>BR&amp;E Visitation Process and Flags </vt:lpstr>
      <vt:lpstr>Diversity of Task Force Members</vt:lpstr>
      <vt:lpstr>Red/Yellow Flag Review Process</vt:lpstr>
      <vt:lpstr>BR&amp;E Task Force Roles</vt:lpstr>
      <vt:lpstr>Skills Needed for the Task Force Members</vt:lpstr>
      <vt:lpstr>Red Flag Review Exercise</vt:lpstr>
      <vt:lpstr>Red Flag Review:   Differences from the Actual Program</vt:lpstr>
      <vt:lpstr>Questions on Red Flag Review</vt:lpstr>
      <vt:lpstr> Creative Commons License </vt:lpstr>
    </vt:vector>
  </TitlesOfParts>
  <Company>Mississippi State University</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Social Capital</dc:title>
  <dc:creator>Alan Barefield</dc:creator>
  <cp:lastModifiedBy>Barefield, Alan</cp:lastModifiedBy>
  <cp:revision>79</cp:revision>
  <dcterms:created xsi:type="dcterms:W3CDTF">2009-11-02T02:10:02Z</dcterms:created>
  <dcterms:modified xsi:type="dcterms:W3CDTF">2017-06-26T04:12:17Z</dcterms:modified>
</cp:coreProperties>
</file>