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Override3.xml" ContentType="application/vnd.openxmlformats-officedocument.themeOverride+xml"/>
  <Override PartName="/ppt/theme/themeOverride4.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97" r:id="rId1"/>
    <p:sldMasterId id="2147483853" r:id="rId2"/>
  </p:sldMasterIdLst>
  <p:notesMasterIdLst>
    <p:notesMasterId r:id="rId13"/>
  </p:notesMasterIdLst>
  <p:handoutMasterIdLst>
    <p:handoutMasterId r:id="rId14"/>
  </p:handoutMasterIdLst>
  <p:sldIdLst>
    <p:sldId id="272" r:id="rId3"/>
    <p:sldId id="257" r:id="rId4"/>
    <p:sldId id="271" r:id="rId5"/>
    <p:sldId id="258" r:id="rId6"/>
    <p:sldId id="262" r:id="rId7"/>
    <p:sldId id="259" r:id="rId8"/>
    <p:sldId id="265" r:id="rId9"/>
    <p:sldId id="266" r:id="rId10"/>
    <p:sldId id="267" r:id="rId11"/>
    <p:sldId id="270" r:id="rId12"/>
  </p:sldIdLst>
  <p:sldSz cx="9144000" cy="6858000" type="screen4x3"/>
  <p:notesSz cx="7315200" cy="9601200"/>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3">
          <p15:clr>
            <a:srgbClr val="A4A3A4"/>
          </p15:clr>
        </p15:guide>
        <p15:guide id="2" pos="230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85" d="100"/>
          <a:sy n="85" d="100"/>
        </p:scale>
        <p:origin x="1476"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97" d="100"/>
          <a:sy n="97" d="100"/>
        </p:scale>
        <p:origin x="-2598" y="-114"/>
      </p:cViewPr>
      <p:guideLst>
        <p:guide orient="horz" pos="3023"/>
        <p:guide pos="230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0" y="9120188"/>
            <a:ext cx="3168650" cy="479425"/>
          </a:xfrm>
          <a:prstGeom prst="rect">
            <a:avLst/>
          </a:prstGeom>
        </p:spPr>
        <p:txBody>
          <a:bodyPr vert="horz" lIns="96664" tIns="48332" rIns="96664" bIns="48332" rtlCol="0" anchor="b"/>
          <a:lstStyle>
            <a:lvl1pPr algn="l" eaLnBrk="0" hangingPunct="0">
              <a:defRPr sz="900">
                <a:latin typeface="Arial" pitchFamily="34" charset="0"/>
                <a:cs typeface="Arial" pitchFamily="34" charset="0"/>
              </a:defRPr>
            </a:lvl1pPr>
          </a:lstStyle>
          <a:p>
            <a:pPr>
              <a:defRPr/>
            </a:pPr>
            <a:r>
              <a:rPr lang="en-US"/>
              <a:t>BREI Certification – Revised 2010</a:t>
            </a:r>
          </a:p>
        </p:txBody>
      </p:sp>
      <p:sp>
        <p:nvSpPr>
          <p:cNvPr id="5" name="Slide Number Placeholder 4"/>
          <p:cNvSpPr>
            <a:spLocks noGrp="1"/>
          </p:cNvSpPr>
          <p:nvPr>
            <p:ph type="sldNum" sz="quarter" idx="3"/>
          </p:nvPr>
        </p:nvSpPr>
        <p:spPr>
          <a:xfrm>
            <a:off x="4144963" y="9120188"/>
            <a:ext cx="3168650" cy="479425"/>
          </a:xfrm>
          <a:prstGeom prst="rect">
            <a:avLst/>
          </a:prstGeom>
        </p:spPr>
        <p:txBody>
          <a:bodyPr vert="horz" wrap="square" lIns="96664" tIns="48332" rIns="96664" bIns="48332" numCol="1" anchor="b" anchorCtr="0" compatLnSpc="1">
            <a:prstTxWarp prst="textNoShape">
              <a:avLst/>
            </a:prstTxWarp>
          </a:bodyPr>
          <a:lstStyle>
            <a:lvl1pPr algn="r" eaLnBrk="0" hangingPunct="0">
              <a:defRPr sz="900">
                <a:latin typeface="Arial" panose="020B0604020202020204" pitchFamily="34" charset="0"/>
                <a:cs typeface="Arial" panose="020B0604020202020204" pitchFamily="34" charset="0"/>
              </a:defRPr>
            </a:lvl1pPr>
          </a:lstStyle>
          <a:p>
            <a:fld id="{97E8EA23-43D0-4F7E-8394-5531E513D7C1}" type="slidenum">
              <a:rPr lang="en-US" altLang="en-US"/>
              <a:pPr/>
              <a:t>‹#›</a:t>
            </a:fld>
            <a:endParaRPr lang="en-US" altLang="en-US"/>
          </a:p>
        </p:txBody>
      </p:sp>
    </p:spTree>
    <p:extLst>
      <p:ext uri="{BB962C8B-B14F-4D97-AF65-F5344CB8AC3E}">
        <p14:creationId xmlns:p14="http://schemas.microsoft.com/office/powerpoint/2010/main" val="32208425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1026"/>
          <p:cNvSpPr>
            <a:spLocks noGrp="1" noChangeArrowheads="1"/>
          </p:cNvSpPr>
          <p:nvPr>
            <p:ph type="hdr" sz="quarter"/>
          </p:nvPr>
        </p:nvSpPr>
        <p:spPr bwMode="auto">
          <a:xfrm>
            <a:off x="0" y="0"/>
            <a:ext cx="3168650" cy="479425"/>
          </a:xfrm>
          <a:prstGeom prst="rect">
            <a:avLst/>
          </a:prstGeom>
          <a:noFill/>
          <a:ln w="9525">
            <a:noFill/>
            <a:miter lim="800000"/>
            <a:headEnd/>
            <a:tailEnd/>
          </a:ln>
          <a:effectLst/>
        </p:spPr>
        <p:txBody>
          <a:bodyPr vert="horz" wrap="square" lIns="96664" tIns="48332" rIns="96664" bIns="48332" numCol="1" anchor="t" anchorCtr="0" compatLnSpc="1">
            <a:prstTxWarp prst="textNoShape">
              <a:avLst/>
            </a:prstTxWarp>
          </a:bodyPr>
          <a:lstStyle>
            <a:lvl1pPr algn="l" eaLnBrk="0" hangingPunct="0">
              <a:defRPr sz="1300">
                <a:latin typeface="Times New Roman"/>
              </a:defRPr>
            </a:lvl1pPr>
          </a:lstStyle>
          <a:p>
            <a:pPr>
              <a:defRPr/>
            </a:pPr>
            <a:endParaRPr lang="en-US"/>
          </a:p>
        </p:txBody>
      </p:sp>
      <p:sp>
        <p:nvSpPr>
          <p:cNvPr id="6147" name="Rectangle 1027"/>
          <p:cNvSpPr>
            <a:spLocks noGrp="1" noChangeArrowheads="1"/>
          </p:cNvSpPr>
          <p:nvPr>
            <p:ph type="dt" idx="1"/>
          </p:nvPr>
        </p:nvSpPr>
        <p:spPr bwMode="auto">
          <a:xfrm>
            <a:off x="4146550" y="0"/>
            <a:ext cx="3168650" cy="479425"/>
          </a:xfrm>
          <a:prstGeom prst="rect">
            <a:avLst/>
          </a:prstGeom>
          <a:noFill/>
          <a:ln w="9525">
            <a:noFill/>
            <a:miter lim="800000"/>
            <a:headEnd/>
            <a:tailEnd/>
          </a:ln>
          <a:effectLst/>
        </p:spPr>
        <p:txBody>
          <a:bodyPr vert="horz" wrap="square" lIns="96664" tIns="48332" rIns="96664" bIns="48332" numCol="1" anchor="t" anchorCtr="0" compatLnSpc="1">
            <a:prstTxWarp prst="textNoShape">
              <a:avLst/>
            </a:prstTxWarp>
          </a:bodyPr>
          <a:lstStyle>
            <a:lvl1pPr algn="r" eaLnBrk="0" hangingPunct="0">
              <a:defRPr sz="1300">
                <a:latin typeface="Times New Roman"/>
              </a:defRPr>
            </a:lvl1pPr>
          </a:lstStyle>
          <a:p>
            <a:pPr>
              <a:defRPr/>
            </a:pPr>
            <a:endParaRPr lang="en-US"/>
          </a:p>
        </p:txBody>
      </p:sp>
      <p:sp>
        <p:nvSpPr>
          <p:cNvPr id="32772" name="Rectangle 1028"/>
          <p:cNvSpPr>
            <a:spLocks noGrp="1" noRot="1" noChangeAspect="1" noChangeArrowheads="1" noTextEdit="1"/>
          </p:cNvSpPr>
          <p:nvPr>
            <p:ph type="sldImg" idx="2"/>
          </p:nvPr>
        </p:nvSpPr>
        <p:spPr bwMode="auto">
          <a:xfrm>
            <a:off x="1258888" y="720725"/>
            <a:ext cx="4797425" cy="35988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1029"/>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4" tIns="48332" rIns="96664" bIns="4833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150" name="Rectangle 1030"/>
          <p:cNvSpPr>
            <a:spLocks noGrp="1" noChangeArrowheads="1"/>
          </p:cNvSpPr>
          <p:nvPr>
            <p:ph type="ftr" sz="quarter" idx="4"/>
          </p:nvPr>
        </p:nvSpPr>
        <p:spPr bwMode="auto">
          <a:xfrm>
            <a:off x="0" y="9121775"/>
            <a:ext cx="3168650" cy="479425"/>
          </a:xfrm>
          <a:prstGeom prst="rect">
            <a:avLst/>
          </a:prstGeom>
          <a:noFill/>
          <a:ln w="9525">
            <a:noFill/>
            <a:miter lim="800000"/>
            <a:headEnd/>
            <a:tailEnd/>
          </a:ln>
          <a:effectLst/>
        </p:spPr>
        <p:txBody>
          <a:bodyPr vert="horz" wrap="square" lIns="96664" tIns="48332" rIns="96664" bIns="48332" numCol="1" anchor="b" anchorCtr="0" compatLnSpc="1">
            <a:prstTxWarp prst="textNoShape">
              <a:avLst/>
            </a:prstTxWarp>
          </a:bodyPr>
          <a:lstStyle>
            <a:lvl1pPr algn="l" eaLnBrk="0" hangingPunct="0">
              <a:defRPr sz="1300">
                <a:latin typeface="Times New Roman"/>
              </a:defRPr>
            </a:lvl1pPr>
          </a:lstStyle>
          <a:p>
            <a:pPr>
              <a:defRPr/>
            </a:pPr>
            <a:endParaRPr lang="en-US"/>
          </a:p>
        </p:txBody>
      </p:sp>
      <p:sp>
        <p:nvSpPr>
          <p:cNvPr id="6151" name="Rectangle 1031"/>
          <p:cNvSpPr>
            <a:spLocks noGrp="1" noChangeArrowheads="1"/>
          </p:cNvSpPr>
          <p:nvPr>
            <p:ph type="sldNum" sz="quarter" idx="5"/>
          </p:nvPr>
        </p:nvSpPr>
        <p:spPr bwMode="auto">
          <a:xfrm>
            <a:off x="4146550" y="9121775"/>
            <a:ext cx="3168650" cy="479425"/>
          </a:xfrm>
          <a:prstGeom prst="rect">
            <a:avLst/>
          </a:prstGeom>
          <a:noFill/>
          <a:ln w="9525">
            <a:noFill/>
            <a:miter lim="800000"/>
            <a:headEnd/>
            <a:tailEnd/>
          </a:ln>
          <a:effectLst/>
        </p:spPr>
        <p:txBody>
          <a:bodyPr vert="horz" wrap="square" lIns="96664" tIns="48332" rIns="96664" bIns="48332" numCol="1" anchor="b" anchorCtr="0" compatLnSpc="1">
            <a:prstTxWarp prst="textNoShape">
              <a:avLst/>
            </a:prstTxWarp>
          </a:bodyPr>
          <a:lstStyle>
            <a:lvl1pPr algn="r" eaLnBrk="0" hangingPunct="0">
              <a:defRPr sz="1300"/>
            </a:lvl1pPr>
          </a:lstStyle>
          <a:p>
            <a:fld id="{3A40FAAF-A0DF-4801-A005-239CE7207D2B}" type="slidenum">
              <a:rPr lang="en-US" altLang="en-US"/>
              <a:pPr/>
              <a:t>‹#›</a:t>
            </a:fld>
            <a:endParaRPr lang="en-US" altLang="en-US"/>
          </a:p>
        </p:txBody>
      </p:sp>
    </p:spTree>
    <p:extLst>
      <p:ext uri="{BB962C8B-B14F-4D97-AF65-F5344CB8AC3E}">
        <p14:creationId xmlns:p14="http://schemas.microsoft.com/office/powerpoint/2010/main" val="17712554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7CA3CB2-4E3C-4A05-81D1-D054A7FA2917}" type="slidenum">
              <a:rPr lang="en-US" altLang="en-US" sz="1300">
                <a:solidFill>
                  <a:srgbClr val="000000"/>
                </a:solidFill>
              </a:rPr>
              <a:pPr/>
              <a:t>1</a:t>
            </a:fld>
            <a:endParaRPr lang="en-US" altLang="en-US" sz="1300">
              <a:solidFill>
                <a:srgbClr val="000000"/>
              </a:solidFill>
            </a:endParaRPr>
          </a:p>
        </p:txBody>
      </p:sp>
    </p:spTree>
    <p:extLst>
      <p:ext uri="{BB962C8B-B14F-4D97-AF65-F5344CB8AC3E}">
        <p14:creationId xmlns:p14="http://schemas.microsoft.com/office/powerpoint/2010/main" val="2308066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0C331B7-E9D8-42E0-833C-7C62B8FB0A26}" type="slidenum">
              <a:rPr lang="en-US" altLang="en-US" sz="1300"/>
              <a:pPr/>
              <a:t>2</a:t>
            </a:fld>
            <a:endParaRPr lang="en-US" altLang="en-US" sz="1300"/>
          </a:p>
        </p:txBody>
      </p:sp>
    </p:spTree>
    <p:extLst>
      <p:ext uri="{BB962C8B-B14F-4D97-AF65-F5344CB8AC3E}">
        <p14:creationId xmlns:p14="http://schemas.microsoft.com/office/powerpoint/2010/main" val="19902758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339081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8FACB9A-4673-4A9B-91FC-73D59218A618}" type="slidenum">
              <a:rPr lang="en-US" altLang="en-US" sz="1300"/>
              <a:pPr/>
              <a:t>4</a:t>
            </a:fld>
            <a:endParaRPr lang="en-US" altLang="en-US" sz="1300"/>
          </a:p>
        </p:txBody>
      </p:sp>
    </p:spTree>
    <p:extLst>
      <p:ext uri="{BB962C8B-B14F-4D97-AF65-F5344CB8AC3E}">
        <p14:creationId xmlns:p14="http://schemas.microsoft.com/office/powerpoint/2010/main" val="2835672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2056190-A72D-4E01-AF97-3CD938FAD8F8}" type="slidenum">
              <a:rPr lang="en-US" altLang="en-US" sz="1300"/>
              <a:pPr/>
              <a:t>5</a:t>
            </a:fld>
            <a:endParaRPr lang="en-US" altLang="en-US" sz="1300"/>
          </a:p>
        </p:txBody>
      </p:sp>
    </p:spTree>
    <p:extLst>
      <p:ext uri="{BB962C8B-B14F-4D97-AF65-F5344CB8AC3E}">
        <p14:creationId xmlns:p14="http://schemas.microsoft.com/office/powerpoint/2010/main" val="3472232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9C7AE9A-B834-4752-927E-2CE60445760C}" type="slidenum">
              <a:rPr lang="en-US" altLang="en-US" sz="1300"/>
              <a:pPr/>
              <a:t>6</a:t>
            </a:fld>
            <a:endParaRPr lang="en-US" altLang="en-US" sz="1300"/>
          </a:p>
        </p:txBody>
      </p:sp>
    </p:spTree>
    <p:extLst>
      <p:ext uri="{BB962C8B-B14F-4D97-AF65-F5344CB8AC3E}">
        <p14:creationId xmlns:p14="http://schemas.microsoft.com/office/powerpoint/2010/main" val="1121858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3BB1527-B6D5-46B4-94B5-891B2ED08115}" type="slidenum">
              <a:rPr lang="en-US" altLang="en-US" sz="1300"/>
              <a:pPr/>
              <a:t>7</a:t>
            </a:fld>
            <a:endParaRPr lang="en-US" altLang="en-US" sz="1300"/>
          </a:p>
        </p:txBody>
      </p:sp>
    </p:spTree>
    <p:extLst>
      <p:ext uri="{BB962C8B-B14F-4D97-AF65-F5344CB8AC3E}">
        <p14:creationId xmlns:p14="http://schemas.microsoft.com/office/powerpoint/2010/main" val="1927365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Times New Roman" panose="02020603050405020304" pitchFamily="18" charset="0"/>
              </a:rPr>
              <a:t>What happens if you don’t get down to this kind of detail at the meeting?  </a:t>
            </a: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CE27D9F-831F-40D8-BEB5-3DCB425D041F}" type="slidenum">
              <a:rPr lang="en-US" altLang="en-US" sz="1300"/>
              <a:pPr/>
              <a:t>8</a:t>
            </a:fld>
            <a:endParaRPr lang="en-US" altLang="en-US" sz="1300"/>
          </a:p>
        </p:txBody>
      </p:sp>
    </p:spTree>
    <p:extLst>
      <p:ext uri="{BB962C8B-B14F-4D97-AF65-F5344CB8AC3E}">
        <p14:creationId xmlns:p14="http://schemas.microsoft.com/office/powerpoint/2010/main" val="274968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A31FE56-C4BE-4A59-8865-A15B74C237FF}" type="slidenum">
              <a:rPr lang="en-US" altLang="en-US" sz="1300"/>
              <a:pPr/>
              <a:t>9</a:t>
            </a:fld>
            <a:endParaRPr lang="en-US" altLang="en-US" sz="1300"/>
          </a:p>
        </p:txBody>
      </p:sp>
    </p:spTree>
    <p:extLst>
      <p:ext uri="{BB962C8B-B14F-4D97-AF65-F5344CB8AC3E}">
        <p14:creationId xmlns:p14="http://schemas.microsoft.com/office/powerpoint/2010/main" val="3825315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65200" eaLnBrk="1" hangingPunct="1">
              <a:spcBef>
                <a:spcPct val="0"/>
              </a:spcBef>
            </a:pPr>
            <a:r>
              <a:rPr lang="en-US" altLang="en-US" smtClean="0">
                <a:latin typeface="Times New Roman" panose="02020603050405020304" pitchFamily="18" charset="0"/>
              </a:rPr>
              <a:t>Trained and certified instructors by BREI or the Cooperative Extension System are allowed to  remix, tweak, and build upon this work non-commercially, as long as they credit the original authors and they must license their new creations under the identical terms.  This work can be downloaded and redistributed, but  all new work based on this work must carry the same license, so any derivatives will also be non-commercial in nature.</a:t>
            </a:r>
          </a:p>
          <a:p>
            <a:pPr defTabSz="965200"/>
            <a:endParaRPr lang="en-US" altLang="en-US" smtClean="0">
              <a:latin typeface="Times New Roman" panose="02020603050405020304" pitchFamily="18" charset="0"/>
            </a:endParaRP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490C593-1591-4B23-893E-5C7B1F7E52DA}" type="slidenum">
              <a:rPr lang="en-US" altLang="en-US" sz="1300"/>
              <a:pPr/>
              <a:t>10</a:t>
            </a:fld>
            <a:endParaRPr lang="en-US" altLang="en-US" sz="1300"/>
          </a:p>
        </p:txBody>
      </p:sp>
    </p:spTree>
    <p:extLst>
      <p:ext uri="{BB962C8B-B14F-4D97-AF65-F5344CB8AC3E}">
        <p14:creationId xmlns:p14="http://schemas.microsoft.com/office/powerpoint/2010/main" val="4123221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smtClean="0"/>
              <a:t>Click to edit Master title style</a:t>
            </a:r>
            <a:endParaRPr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7"/>
          <p:cNvSpPr>
            <a:spLocks noGrp="1"/>
          </p:cNvSpPr>
          <p:nvPr>
            <p:ph type="dt" sz="half" idx="10"/>
          </p:nvPr>
        </p:nvSpPr>
        <p:spPr>
          <a:xfrm>
            <a:off x="6400800" y="6354763"/>
            <a:ext cx="2286000" cy="366712"/>
          </a:xfrm>
        </p:spPr>
        <p:txBody>
          <a:bodyPr/>
          <a:lstStyle>
            <a:lvl1pPr>
              <a:defRPr sz="1400"/>
            </a:lvl1pPr>
          </a:lstStyle>
          <a:p>
            <a:pPr>
              <a:defRPr/>
            </a:pPr>
            <a:endParaRPr lang="en-US"/>
          </a:p>
        </p:txBody>
      </p:sp>
      <p:sp>
        <p:nvSpPr>
          <p:cNvPr id="11" name="Footer Placeholder 16"/>
          <p:cNvSpPr>
            <a:spLocks noGrp="1"/>
          </p:cNvSpPr>
          <p:nvPr>
            <p:ph type="ftr" sz="quarter" idx="11"/>
          </p:nvPr>
        </p:nvSpPr>
        <p:spPr>
          <a:xfrm>
            <a:off x="2898775" y="6354763"/>
            <a:ext cx="3475038" cy="366712"/>
          </a:xfrm>
        </p:spPr>
        <p:txBody>
          <a:bodyPr/>
          <a:lstStyle>
            <a:lvl1pPr>
              <a:defRPr smtClean="0"/>
            </a:lvl1pPr>
          </a:lstStyle>
          <a:p>
            <a:pPr>
              <a:defRPr/>
            </a:pPr>
            <a:r>
              <a:rPr lang="en-US"/>
              <a:t>@ Copyright BREI Crtification Revised 2010</a:t>
            </a:r>
          </a:p>
        </p:txBody>
      </p:sp>
      <p:sp>
        <p:nvSpPr>
          <p:cNvPr id="12" name="Slide Number Placeholder 28"/>
          <p:cNvSpPr>
            <a:spLocks noGrp="1"/>
          </p:cNvSpPr>
          <p:nvPr>
            <p:ph type="sldNum" sz="quarter" idx="12"/>
          </p:nvPr>
        </p:nvSpPr>
        <p:spPr>
          <a:xfrm>
            <a:off x="1216025" y="6354763"/>
            <a:ext cx="1219200" cy="366712"/>
          </a:xfrm>
        </p:spPr>
        <p:txBody>
          <a:bodyPr/>
          <a:lstStyle>
            <a:lvl1pPr>
              <a:defRPr/>
            </a:lvl1pPr>
          </a:lstStyle>
          <a:p>
            <a:fld id="{A7E57527-776B-4D66-9190-BCB72CF416E4}" type="slidenum">
              <a:rPr lang="en-US" altLang="en-US"/>
              <a:pPr/>
              <a:t>‹#›</a:t>
            </a:fld>
            <a:endParaRPr lang="en-US" altLang="en-US"/>
          </a:p>
        </p:txBody>
      </p:sp>
    </p:spTree>
    <p:extLst>
      <p:ext uri="{BB962C8B-B14F-4D97-AF65-F5344CB8AC3E}">
        <p14:creationId xmlns:p14="http://schemas.microsoft.com/office/powerpoint/2010/main" val="749405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219200"/>
            <a:ext cx="822960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 Copyright BREI Crtification Revised 2010</a:t>
            </a:r>
          </a:p>
        </p:txBody>
      </p:sp>
      <p:sp>
        <p:nvSpPr>
          <p:cNvPr id="6" name="Slide Number Placeholder 22"/>
          <p:cNvSpPr>
            <a:spLocks noGrp="1"/>
          </p:cNvSpPr>
          <p:nvPr>
            <p:ph type="sldNum" sz="quarter" idx="12"/>
          </p:nvPr>
        </p:nvSpPr>
        <p:spPr/>
        <p:txBody>
          <a:bodyPr/>
          <a:lstStyle>
            <a:lvl1pPr>
              <a:defRPr/>
            </a:lvl1pPr>
          </a:lstStyle>
          <a:p>
            <a:fld id="{B4D6C397-E5CD-444D-B60D-1C1BFAD7CA81}" type="slidenum">
              <a:rPr lang="en-US" altLang="en-US"/>
              <a:pPr/>
              <a:t>‹#›</a:t>
            </a:fld>
            <a:endParaRPr lang="en-US" altLang="en-US"/>
          </a:p>
        </p:txBody>
      </p:sp>
    </p:spTree>
    <p:extLst>
      <p:ext uri="{BB962C8B-B14F-4D97-AF65-F5344CB8AC3E}">
        <p14:creationId xmlns:p14="http://schemas.microsoft.com/office/powerpoint/2010/main" val="4294227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a:xfrm>
            <a:off x="6400800" y="6354763"/>
            <a:ext cx="2286000" cy="366712"/>
          </a:xfrm>
        </p:spPr>
        <p:txBody>
          <a:bodyPr/>
          <a:lstStyle>
            <a:lvl1pPr>
              <a:defRPr/>
            </a:lvl1pPr>
          </a:lstStyle>
          <a:p>
            <a:pPr>
              <a:defRPr/>
            </a:pPr>
            <a:endParaRPr lang="en-US"/>
          </a:p>
        </p:txBody>
      </p:sp>
      <p:sp>
        <p:nvSpPr>
          <p:cNvPr id="7" name="Footer Placeholder 4"/>
          <p:cNvSpPr>
            <a:spLocks noGrp="1"/>
          </p:cNvSpPr>
          <p:nvPr>
            <p:ph type="ftr" sz="quarter" idx="11"/>
          </p:nvPr>
        </p:nvSpPr>
        <p:spPr>
          <a:xfrm>
            <a:off x="2898775" y="6354763"/>
            <a:ext cx="3475038" cy="366712"/>
          </a:xfrm>
        </p:spPr>
        <p:txBody>
          <a:bodyPr/>
          <a:lstStyle>
            <a:lvl1pPr>
              <a:defRPr smtClean="0"/>
            </a:lvl1pPr>
          </a:lstStyle>
          <a:p>
            <a:pPr>
              <a:defRPr/>
            </a:pPr>
            <a:r>
              <a:rPr lang="en-US"/>
              <a:t>@ Copyright BREI Crtification Revised 2010</a:t>
            </a:r>
          </a:p>
        </p:txBody>
      </p:sp>
      <p:sp>
        <p:nvSpPr>
          <p:cNvPr id="8" name="Slide Number Placeholder 5"/>
          <p:cNvSpPr>
            <a:spLocks noGrp="1"/>
          </p:cNvSpPr>
          <p:nvPr>
            <p:ph type="sldNum" sz="quarter" idx="12"/>
          </p:nvPr>
        </p:nvSpPr>
        <p:spPr>
          <a:xfrm>
            <a:off x="1069975" y="6354763"/>
            <a:ext cx="1520825" cy="366712"/>
          </a:xfrm>
        </p:spPr>
        <p:txBody>
          <a:bodyPr/>
          <a:lstStyle>
            <a:lvl1pPr>
              <a:defRPr/>
            </a:lvl1pPr>
          </a:lstStyle>
          <a:p>
            <a:fld id="{F8737AE5-E259-46A6-AA97-85FA8C090A4D}" type="slidenum">
              <a:rPr lang="en-US" altLang="en-US"/>
              <a:pPr/>
              <a:t>‹#›</a:t>
            </a:fld>
            <a:endParaRPr lang="en-US" altLang="en-US"/>
          </a:p>
        </p:txBody>
      </p:sp>
    </p:spTree>
    <p:extLst>
      <p:ext uri="{BB962C8B-B14F-4D97-AF65-F5344CB8AC3E}">
        <p14:creationId xmlns:p14="http://schemas.microsoft.com/office/powerpoint/2010/main" val="303217849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632198" y="1216152"/>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r>
              <a:rPr lang="en-US"/>
              <a:t>@ Copyright BREI Crtification Revised 2010</a:t>
            </a:r>
          </a:p>
        </p:txBody>
      </p:sp>
      <p:sp>
        <p:nvSpPr>
          <p:cNvPr id="7" name="Slide Number Placeholder 22"/>
          <p:cNvSpPr>
            <a:spLocks noGrp="1"/>
          </p:cNvSpPr>
          <p:nvPr>
            <p:ph type="sldNum" sz="quarter" idx="12"/>
          </p:nvPr>
        </p:nvSpPr>
        <p:spPr/>
        <p:txBody>
          <a:bodyPr/>
          <a:lstStyle>
            <a:lvl1pPr>
              <a:defRPr/>
            </a:lvl1pPr>
          </a:lstStyle>
          <a:p>
            <a:fld id="{FD314949-7CA3-4C6D-8393-A16EDDA22F1A}" type="slidenum">
              <a:rPr lang="en-US" altLang="en-US"/>
              <a:pPr/>
              <a:t>‹#›</a:t>
            </a:fld>
            <a:endParaRPr lang="en-US" altLang="en-US"/>
          </a:p>
        </p:txBody>
      </p:sp>
    </p:spTree>
    <p:extLst>
      <p:ext uri="{BB962C8B-B14F-4D97-AF65-F5344CB8AC3E}">
        <p14:creationId xmlns:p14="http://schemas.microsoft.com/office/powerpoint/2010/main" val="1126609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endParaRPr lang="en-US"/>
          </a:p>
        </p:txBody>
      </p:sp>
      <p:sp>
        <p:nvSpPr>
          <p:cNvPr id="8" name="Footer Placeholder 2"/>
          <p:cNvSpPr>
            <a:spLocks noGrp="1"/>
          </p:cNvSpPr>
          <p:nvPr>
            <p:ph type="ftr" sz="quarter" idx="11"/>
          </p:nvPr>
        </p:nvSpPr>
        <p:spPr/>
        <p:txBody>
          <a:bodyPr/>
          <a:lstStyle>
            <a:lvl1pPr>
              <a:defRPr/>
            </a:lvl1pPr>
          </a:lstStyle>
          <a:p>
            <a:pPr>
              <a:defRPr/>
            </a:pPr>
            <a:r>
              <a:rPr lang="en-US"/>
              <a:t>@ Copyright BREI Crtification Revised 2010</a:t>
            </a:r>
          </a:p>
        </p:txBody>
      </p:sp>
      <p:sp>
        <p:nvSpPr>
          <p:cNvPr id="9" name="Slide Number Placeholder 22"/>
          <p:cNvSpPr>
            <a:spLocks noGrp="1"/>
          </p:cNvSpPr>
          <p:nvPr>
            <p:ph type="sldNum" sz="quarter" idx="12"/>
          </p:nvPr>
        </p:nvSpPr>
        <p:spPr/>
        <p:txBody>
          <a:bodyPr/>
          <a:lstStyle>
            <a:lvl1pPr>
              <a:defRPr/>
            </a:lvl1pPr>
          </a:lstStyle>
          <a:p>
            <a:fld id="{35959A28-835C-4A18-BC80-550CF510C386}" type="slidenum">
              <a:rPr lang="en-US" altLang="en-US"/>
              <a:pPr/>
              <a:t>‹#›</a:t>
            </a:fld>
            <a:endParaRPr lang="en-US" altLang="en-US"/>
          </a:p>
        </p:txBody>
      </p:sp>
    </p:spTree>
    <p:extLst>
      <p:ext uri="{BB962C8B-B14F-4D97-AF65-F5344CB8AC3E}">
        <p14:creationId xmlns:p14="http://schemas.microsoft.com/office/powerpoint/2010/main" val="744085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pPr>
              <a:defRPr/>
            </a:pPr>
            <a:endParaRPr lang="en-US"/>
          </a:p>
        </p:txBody>
      </p:sp>
      <p:sp>
        <p:nvSpPr>
          <p:cNvPr id="5" name="Footer Placeholder 3"/>
          <p:cNvSpPr>
            <a:spLocks noGrp="1"/>
          </p:cNvSpPr>
          <p:nvPr>
            <p:ph type="ftr" sz="quarter" idx="11"/>
          </p:nvPr>
        </p:nvSpPr>
        <p:spPr/>
        <p:txBody>
          <a:bodyPr/>
          <a:lstStyle>
            <a:lvl1pPr>
              <a:defRPr smtClean="0"/>
            </a:lvl1pPr>
          </a:lstStyle>
          <a:p>
            <a:pPr>
              <a:defRPr/>
            </a:pPr>
            <a:r>
              <a:rPr lang="en-US"/>
              <a:t>@ Copyright BREI Crtification Revised 2010</a:t>
            </a:r>
          </a:p>
        </p:txBody>
      </p:sp>
      <p:sp>
        <p:nvSpPr>
          <p:cNvPr id="6" name="Slide Number Placeholder 4"/>
          <p:cNvSpPr>
            <a:spLocks noGrp="1"/>
          </p:cNvSpPr>
          <p:nvPr>
            <p:ph type="sldNum" sz="quarter" idx="12"/>
          </p:nvPr>
        </p:nvSpPr>
        <p:spPr/>
        <p:txBody>
          <a:bodyPr/>
          <a:lstStyle>
            <a:lvl1pPr>
              <a:defRPr/>
            </a:lvl1pPr>
          </a:lstStyle>
          <a:p>
            <a:fld id="{211BCE65-1F33-4B7C-9949-705356AFF7B1}" type="slidenum">
              <a:rPr lang="en-US" altLang="en-US"/>
              <a:pPr/>
              <a:t>‹#›</a:t>
            </a:fld>
            <a:endParaRPr lang="en-US" altLang="en-US"/>
          </a:p>
        </p:txBody>
      </p:sp>
    </p:spTree>
    <p:extLst>
      <p:ext uri="{BB962C8B-B14F-4D97-AF65-F5344CB8AC3E}">
        <p14:creationId xmlns:p14="http://schemas.microsoft.com/office/powerpoint/2010/main" val="3303615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Date Placeholder 1"/>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smtClean="0"/>
            </a:lvl1pPr>
          </a:lstStyle>
          <a:p>
            <a:pPr>
              <a:defRPr/>
            </a:pPr>
            <a:r>
              <a:rPr lang="en-US"/>
              <a:t>@ Copyright BREI Crtification Revised 2010</a:t>
            </a:r>
          </a:p>
        </p:txBody>
      </p:sp>
      <p:sp>
        <p:nvSpPr>
          <p:cNvPr id="6" name="Slide Number Placeholder 3"/>
          <p:cNvSpPr>
            <a:spLocks noGrp="1"/>
          </p:cNvSpPr>
          <p:nvPr>
            <p:ph type="sldNum" sz="quarter" idx="12"/>
          </p:nvPr>
        </p:nvSpPr>
        <p:spPr/>
        <p:txBody>
          <a:bodyPr/>
          <a:lstStyle>
            <a:lvl1pPr>
              <a:defRPr/>
            </a:lvl1pPr>
          </a:lstStyle>
          <a:p>
            <a:fld id="{00EAA460-1C38-459D-BAD4-FA73DAB840B8}" type="slidenum">
              <a:rPr lang="en-US" altLang="en-US"/>
              <a:pPr/>
              <a:t>‹#›</a:t>
            </a:fld>
            <a:endParaRPr lang="en-US" altLang="en-US"/>
          </a:p>
        </p:txBody>
      </p:sp>
    </p:spTree>
    <p:extLst>
      <p:ext uri="{BB962C8B-B14F-4D97-AF65-F5344CB8AC3E}">
        <p14:creationId xmlns:p14="http://schemas.microsoft.com/office/powerpoint/2010/main" val="2906844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Straight Connector 11"/>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 name="Isosceles Triang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smtClean="0"/>
              <a:t>Click to edit Master title style</a:t>
            </a:r>
            <a:endParaRPr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a:defRPr/>
            </a:lvl1pPr>
          </a:lstStyle>
          <a:p>
            <a:pPr>
              <a:defRPr/>
            </a:pPr>
            <a:endParaRPr lang="en-US"/>
          </a:p>
        </p:txBody>
      </p:sp>
      <p:sp>
        <p:nvSpPr>
          <p:cNvPr id="9" name="Footer Placeholder 5"/>
          <p:cNvSpPr>
            <a:spLocks noGrp="1"/>
          </p:cNvSpPr>
          <p:nvPr>
            <p:ph type="ftr" sz="quarter" idx="11"/>
          </p:nvPr>
        </p:nvSpPr>
        <p:spPr/>
        <p:txBody>
          <a:bodyPr/>
          <a:lstStyle>
            <a:lvl1pPr>
              <a:defRPr smtClean="0"/>
            </a:lvl1pPr>
          </a:lstStyle>
          <a:p>
            <a:pPr>
              <a:defRPr/>
            </a:pPr>
            <a:r>
              <a:rPr lang="en-US"/>
              <a:t>@ Copyright BREI Crtification Revised 2010</a:t>
            </a:r>
          </a:p>
        </p:txBody>
      </p:sp>
      <p:sp>
        <p:nvSpPr>
          <p:cNvPr id="10" name="Slide Number Placeholder 6"/>
          <p:cNvSpPr>
            <a:spLocks noGrp="1"/>
          </p:cNvSpPr>
          <p:nvPr>
            <p:ph type="sldNum" sz="quarter" idx="12"/>
          </p:nvPr>
        </p:nvSpPr>
        <p:spPr/>
        <p:txBody>
          <a:bodyPr/>
          <a:lstStyle>
            <a:lvl1pPr>
              <a:defRPr/>
            </a:lvl1pPr>
          </a:lstStyle>
          <a:p>
            <a:fld id="{566D8DA0-CD89-42B0-9A65-08A745D0DC3D}" type="slidenum">
              <a:rPr lang="en-US" altLang="en-US"/>
              <a:pPr/>
              <a:t>‹#›</a:t>
            </a:fld>
            <a:endParaRPr lang="en-US" altLang="en-US"/>
          </a:p>
        </p:txBody>
      </p:sp>
    </p:spTree>
    <p:extLst>
      <p:ext uri="{BB962C8B-B14F-4D97-AF65-F5344CB8AC3E}">
        <p14:creationId xmlns:p14="http://schemas.microsoft.com/office/powerpoint/2010/main" val="2298579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Isosceles Triang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lstStyle>
          <a:p>
            <a:pPr>
              <a:defRPr/>
            </a:pPr>
            <a:endParaRPr lang="en-US"/>
          </a:p>
        </p:txBody>
      </p:sp>
      <p:sp>
        <p:nvSpPr>
          <p:cNvPr id="9" name="Footer Placeholder 5"/>
          <p:cNvSpPr>
            <a:spLocks noGrp="1"/>
          </p:cNvSpPr>
          <p:nvPr>
            <p:ph type="ftr" sz="quarter" idx="11"/>
          </p:nvPr>
        </p:nvSpPr>
        <p:spPr/>
        <p:txBody>
          <a:bodyPr/>
          <a:lstStyle>
            <a:lvl1pPr>
              <a:defRPr smtClean="0"/>
            </a:lvl1pPr>
          </a:lstStyle>
          <a:p>
            <a:pPr>
              <a:defRPr/>
            </a:pPr>
            <a:r>
              <a:rPr lang="en-US"/>
              <a:t>@ Copyright BREI Crtification Revised 2010</a:t>
            </a:r>
          </a:p>
        </p:txBody>
      </p:sp>
      <p:sp>
        <p:nvSpPr>
          <p:cNvPr id="10" name="Slide Number Placeholder 6"/>
          <p:cNvSpPr>
            <a:spLocks noGrp="1"/>
          </p:cNvSpPr>
          <p:nvPr>
            <p:ph type="sldNum" sz="quarter" idx="12"/>
          </p:nvPr>
        </p:nvSpPr>
        <p:spPr/>
        <p:txBody>
          <a:bodyPr/>
          <a:lstStyle>
            <a:lvl1pPr>
              <a:defRPr/>
            </a:lvl1pPr>
          </a:lstStyle>
          <a:p>
            <a:fld id="{3FF40EDB-658A-40A8-ADF3-B61A79A34537}" type="slidenum">
              <a:rPr lang="en-US" altLang="en-US"/>
              <a:pPr/>
              <a:t>‹#›</a:t>
            </a:fld>
            <a:endParaRPr lang="en-US" altLang="en-US"/>
          </a:p>
        </p:txBody>
      </p:sp>
    </p:spTree>
    <p:extLst>
      <p:ext uri="{BB962C8B-B14F-4D97-AF65-F5344CB8AC3E}">
        <p14:creationId xmlns:p14="http://schemas.microsoft.com/office/powerpoint/2010/main" val="262637474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 Copyright BREI Crtification Revised 2010</a:t>
            </a:r>
          </a:p>
        </p:txBody>
      </p:sp>
      <p:sp>
        <p:nvSpPr>
          <p:cNvPr id="6" name="Slide Number Placeholder 22"/>
          <p:cNvSpPr>
            <a:spLocks noGrp="1"/>
          </p:cNvSpPr>
          <p:nvPr>
            <p:ph type="sldNum" sz="quarter" idx="12"/>
          </p:nvPr>
        </p:nvSpPr>
        <p:spPr/>
        <p:txBody>
          <a:bodyPr/>
          <a:lstStyle>
            <a:lvl1pPr>
              <a:defRPr/>
            </a:lvl1pPr>
          </a:lstStyle>
          <a:p>
            <a:fld id="{0C2D0BAA-1EA8-4EFB-B04C-513E15E91AE4}" type="slidenum">
              <a:rPr lang="en-US" altLang="en-US"/>
              <a:pPr/>
              <a:t>‹#›</a:t>
            </a:fld>
            <a:endParaRPr lang="en-US" altLang="en-US"/>
          </a:p>
        </p:txBody>
      </p:sp>
    </p:spTree>
    <p:extLst>
      <p:ext uri="{BB962C8B-B14F-4D97-AF65-F5344CB8AC3E}">
        <p14:creationId xmlns:p14="http://schemas.microsoft.com/office/powerpoint/2010/main" val="3109786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 name="Isosceles Triang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Straight Connector 12"/>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smtClean="0"/>
            </a:lvl1pPr>
          </a:lstStyle>
          <a:p>
            <a:pPr>
              <a:defRPr/>
            </a:pPr>
            <a:r>
              <a:rPr lang="en-US"/>
              <a:t>@ Copyright BREI Crtification Revised 2010</a:t>
            </a:r>
          </a:p>
        </p:txBody>
      </p:sp>
      <p:sp>
        <p:nvSpPr>
          <p:cNvPr id="9" name="Slide Number Placeholder 5"/>
          <p:cNvSpPr>
            <a:spLocks noGrp="1"/>
          </p:cNvSpPr>
          <p:nvPr>
            <p:ph type="sldNum" sz="quarter" idx="12"/>
          </p:nvPr>
        </p:nvSpPr>
        <p:spPr/>
        <p:txBody>
          <a:bodyPr/>
          <a:lstStyle>
            <a:lvl1pPr>
              <a:defRPr/>
            </a:lvl1pPr>
          </a:lstStyle>
          <a:p>
            <a:fld id="{7352F333-67E2-4CD7-8ACF-8600659B1150}" type="slidenum">
              <a:rPr lang="en-US" altLang="en-US"/>
              <a:pPr/>
              <a:t>‹#›</a:t>
            </a:fld>
            <a:endParaRPr lang="en-US" altLang="en-US"/>
          </a:p>
        </p:txBody>
      </p:sp>
    </p:spTree>
    <p:extLst>
      <p:ext uri="{BB962C8B-B14F-4D97-AF65-F5344CB8AC3E}">
        <p14:creationId xmlns:p14="http://schemas.microsoft.com/office/powerpoint/2010/main" val="4102359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smtClean="0"/>
              <a:t>Click to edit Master title style</a:t>
            </a:r>
            <a:endParaRPr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7"/>
          <p:cNvSpPr>
            <a:spLocks noGrp="1"/>
          </p:cNvSpPr>
          <p:nvPr>
            <p:ph type="dt" sz="half" idx="10"/>
          </p:nvPr>
        </p:nvSpPr>
        <p:spPr>
          <a:xfrm>
            <a:off x="6400800" y="6354763"/>
            <a:ext cx="2286000" cy="366712"/>
          </a:xfrm>
        </p:spPr>
        <p:txBody>
          <a:bodyPr/>
          <a:lstStyle>
            <a:lvl1pPr fontAlgn="base">
              <a:spcBef>
                <a:spcPct val="0"/>
              </a:spcBef>
              <a:spcAft>
                <a:spcPct val="0"/>
              </a:spcAft>
              <a:defRPr sz="1400">
                <a:latin typeface="Times New Roman" pitchFamily="18" charset="0"/>
              </a:defRPr>
            </a:lvl1pPr>
          </a:lstStyle>
          <a:p>
            <a:pPr>
              <a:defRPr/>
            </a:pPr>
            <a:endParaRPr lang="en-US"/>
          </a:p>
        </p:txBody>
      </p:sp>
      <p:sp>
        <p:nvSpPr>
          <p:cNvPr id="11" name="Footer Placeholder 16"/>
          <p:cNvSpPr>
            <a:spLocks noGrp="1"/>
          </p:cNvSpPr>
          <p:nvPr>
            <p:ph type="ftr" sz="quarter" idx="11"/>
          </p:nvPr>
        </p:nvSpPr>
        <p:spPr>
          <a:xfrm>
            <a:off x="2898775" y="6354763"/>
            <a:ext cx="3475038" cy="366712"/>
          </a:xfrm>
        </p:spPr>
        <p:txBody>
          <a:bodyPr/>
          <a:lstStyle>
            <a:lvl1pPr fontAlgn="base">
              <a:spcBef>
                <a:spcPct val="0"/>
              </a:spcBef>
              <a:spcAft>
                <a:spcPct val="0"/>
              </a:spcAft>
              <a:defRPr smtClean="0">
                <a:latin typeface="Times New Roman" pitchFamily="18" charset="0"/>
              </a:defRPr>
            </a:lvl1pPr>
          </a:lstStyle>
          <a:p>
            <a:pPr>
              <a:defRPr/>
            </a:pPr>
            <a:r>
              <a:rPr lang="en-US"/>
              <a:t>@ Copyright BREI Crtification Revised 2010</a:t>
            </a:r>
          </a:p>
        </p:txBody>
      </p:sp>
      <p:sp>
        <p:nvSpPr>
          <p:cNvPr id="12" name="Slide Number Placeholder 28"/>
          <p:cNvSpPr>
            <a:spLocks noGrp="1"/>
          </p:cNvSpPr>
          <p:nvPr>
            <p:ph type="sldNum" sz="quarter" idx="12"/>
          </p:nvPr>
        </p:nvSpPr>
        <p:spPr>
          <a:xfrm>
            <a:off x="1216025" y="6354763"/>
            <a:ext cx="1219200" cy="366712"/>
          </a:xfrm>
        </p:spPr>
        <p:txBody>
          <a:bodyPr/>
          <a:lstStyle>
            <a:lvl1pPr>
              <a:defRPr>
                <a:latin typeface="Times New Roman" panose="02020603050405020304" pitchFamily="18" charset="0"/>
              </a:defRPr>
            </a:lvl1pPr>
          </a:lstStyle>
          <a:p>
            <a:fld id="{624B3C2F-6520-4AF9-ACD5-4A885A16927C}" type="slidenum">
              <a:rPr lang="en-US" altLang="en-US"/>
              <a:pPr/>
              <a:t>‹#›</a:t>
            </a:fld>
            <a:endParaRPr lang="en-US" altLang="en-US"/>
          </a:p>
        </p:txBody>
      </p:sp>
    </p:spTree>
    <p:extLst>
      <p:ext uri="{BB962C8B-B14F-4D97-AF65-F5344CB8AC3E}">
        <p14:creationId xmlns:p14="http://schemas.microsoft.com/office/powerpoint/2010/main" val="24406823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219200"/>
            <a:ext cx="822960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smtClean="0">
                <a:latin typeface="Times New Roman" pitchFamily="18" charset="0"/>
              </a:defRPr>
            </a:lvl1pPr>
          </a:lstStyle>
          <a:p>
            <a:pPr>
              <a:defRPr/>
            </a:pPr>
            <a:r>
              <a:rPr lang="en-US"/>
              <a:t>@ Copyright BREI Crtification Revised 2010</a:t>
            </a:r>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defRPr>
            </a:lvl1pPr>
          </a:lstStyle>
          <a:p>
            <a:fld id="{0B740D15-04E6-40EF-BD19-19C839EF0C3F}" type="slidenum">
              <a:rPr lang="en-US" altLang="en-US"/>
              <a:pPr/>
              <a:t>‹#›</a:t>
            </a:fld>
            <a:endParaRPr lang="en-US" altLang="en-US"/>
          </a:p>
        </p:txBody>
      </p:sp>
    </p:spTree>
    <p:extLst>
      <p:ext uri="{BB962C8B-B14F-4D97-AF65-F5344CB8AC3E}">
        <p14:creationId xmlns:p14="http://schemas.microsoft.com/office/powerpoint/2010/main" val="4602012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5" name="Rectangle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a:xfrm>
            <a:off x="6400800" y="6354763"/>
            <a:ext cx="2286000" cy="366712"/>
          </a:xfrm>
        </p:spPr>
        <p:txBody>
          <a:bodyPr/>
          <a:lstStyle>
            <a:lvl1pPr fontAlgn="base">
              <a:spcBef>
                <a:spcPct val="0"/>
              </a:spcBef>
              <a:spcAft>
                <a:spcPct val="0"/>
              </a:spcAft>
              <a:defRPr>
                <a:solidFill>
                  <a:srgbClr val="C9C2D1"/>
                </a:solidFill>
                <a:latin typeface="Times New Roman" pitchFamily="18" charset="0"/>
              </a:defRPr>
            </a:lvl1pPr>
          </a:lstStyle>
          <a:p>
            <a:pPr>
              <a:defRPr/>
            </a:pPr>
            <a:endParaRPr lang="en-US"/>
          </a:p>
        </p:txBody>
      </p:sp>
      <p:sp>
        <p:nvSpPr>
          <p:cNvPr id="7" name="Footer Placeholder 4"/>
          <p:cNvSpPr>
            <a:spLocks noGrp="1"/>
          </p:cNvSpPr>
          <p:nvPr>
            <p:ph type="ftr" sz="quarter" idx="11"/>
          </p:nvPr>
        </p:nvSpPr>
        <p:spPr>
          <a:xfrm>
            <a:off x="2898775" y="6354763"/>
            <a:ext cx="3475038" cy="366712"/>
          </a:xfrm>
        </p:spPr>
        <p:txBody>
          <a:bodyPr/>
          <a:lstStyle>
            <a:lvl1pPr fontAlgn="base">
              <a:spcBef>
                <a:spcPct val="0"/>
              </a:spcBef>
              <a:spcAft>
                <a:spcPct val="0"/>
              </a:spcAft>
              <a:defRPr smtClean="0">
                <a:solidFill>
                  <a:srgbClr val="C9C2D1"/>
                </a:solidFill>
                <a:latin typeface="Times New Roman" pitchFamily="18" charset="0"/>
              </a:defRPr>
            </a:lvl1pPr>
          </a:lstStyle>
          <a:p>
            <a:pPr>
              <a:defRPr/>
            </a:pPr>
            <a:r>
              <a:rPr lang="en-US"/>
              <a:t>@ Copyright BREI Crtification Revised 2010</a:t>
            </a:r>
          </a:p>
        </p:txBody>
      </p:sp>
      <p:sp>
        <p:nvSpPr>
          <p:cNvPr id="8" name="Slide Number Placeholder 5"/>
          <p:cNvSpPr>
            <a:spLocks noGrp="1"/>
          </p:cNvSpPr>
          <p:nvPr>
            <p:ph type="sldNum" sz="quarter" idx="12"/>
          </p:nvPr>
        </p:nvSpPr>
        <p:spPr>
          <a:xfrm>
            <a:off x="1069975" y="6354763"/>
            <a:ext cx="1520825" cy="366712"/>
          </a:xfrm>
        </p:spPr>
        <p:txBody>
          <a:bodyPr/>
          <a:lstStyle>
            <a:lvl1pPr>
              <a:defRPr>
                <a:solidFill>
                  <a:srgbClr val="C9C2D1"/>
                </a:solidFill>
                <a:latin typeface="Times New Roman" panose="02020603050405020304" pitchFamily="18" charset="0"/>
              </a:defRPr>
            </a:lvl1pPr>
          </a:lstStyle>
          <a:p>
            <a:fld id="{0A786CA0-E814-4511-AD38-6014CCF757A2}" type="slidenum">
              <a:rPr lang="en-US" altLang="en-US"/>
              <a:pPr/>
              <a:t>‹#›</a:t>
            </a:fld>
            <a:endParaRPr lang="en-US" altLang="en-US"/>
          </a:p>
        </p:txBody>
      </p:sp>
    </p:spTree>
    <p:extLst>
      <p:ext uri="{BB962C8B-B14F-4D97-AF65-F5344CB8AC3E}">
        <p14:creationId xmlns:p14="http://schemas.microsoft.com/office/powerpoint/2010/main" val="4060795347"/>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632198" y="1216152"/>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smtClean="0">
                <a:latin typeface="Times New Roman" pitchFamily="18" charset="0"/>
              </a:defRPr>
            </a:lvl1pPr>
          </a:lstStyle>
          <a:p>
            <a:pPr>
              <a:defRPr/>
            </a:pPr>
            <a:r>
              <a:rPr lang="en-US"/>
              <a:t>@ Copyright BREI Crtification Revised 2010</a:t>
            </a:r>
          </a:p>
        </p:txBody>
      </p:sp>
      <p:sp>
        <p:nvSpPr>
          <p:cNvPr id="7" name="Slide Number Placeholder 6"/>
          <p:cNvSpPr>
            <a:spLocks noGrp="1"/>
          </p:cNvSpPr>
          <p:nvPr>
            <p:ph type="sldNum" sz="quarter" idx="12"/>
          </p:nvPr>
        </p:nvSpPr>
        <p:spPr/>
        <p:txBody>
          <a:bodyPr/>
          <a:lstStyle>
            <a:lvl1pPr>
              <a:defRPr>
                <a:latin typeface="Times New Roman" panose="02020603050405020304" pitchFamily="18" charset="0"/>
              </a:defRPr>
            </a:lvl1pPr>
          </a:lstStyle>
          <a:p>
            <a:fld id="{2C19885D-DA39-46DF-823D-AAC1D63C1535}" type="slidenum">
              <a:rPr lang="en-US" altLang="en-US"/>
              <a:pPr/>
              <a:t>‹#›</a:t>
            </a:fld>
            <a:endParaRPr lang="en-US" altLang="en-US"/>
          </a:p>
        </p:txBody>
      </p:sp>
    </p:spTree>
    <p:extLst>
      <p:ext uri="{BB962C8B-B14F-4D97-AF65-F5344CB8AC3E}">
        <p14:creationId xmlns:p14="http://schemas.microsoft.com/office/powerpoint/2010/main" val="33599876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smtClean="0">
                <a:latin typeface="Times New Roman" pitchFamily="18" charset="0"/>
              </a:defRPr>
            </a:lvl1pPr>
          </a:lstStyle>
          <a:p>
            <a:pPr>
              <a:defRPr/>
            </a:pPr>
            <a:r>
              <a:rPr lang="en-US"/>
              <a:t>@ Copyright BREI Crtification Revised 2010</a:t>
            </a:r>
          </a:p>
        </p:txBody>
      </p:sp>
      <p:sp>
        <p:nvSpPr>
          <p:cNvPr id="9" name="Slide Number Placeholder 8"/>
          <p:cNvSpPr>
            <a:spLocks noGrp="1"/>
          </p:cNvSpPr>
          <p:nvPr>
            <p:ph type="sldNum" sz="quarter" idx="12"/>
          </p:nvPr>
        </p:nvSpPr>
        <p:spPr/>
        <p:txBody>
          <a:bodyPr/>
          <a:lstStyle>
            <a:lvl1pPr>
              <a:defRPr>
                <a:latin typeface="Times New Roman" panose="02020603050405020304" pitchFamily="18" charset="0"/>
              </a:defRPr>
            </a:lvl1pPr>
          </a:lstStyle>
          <a:p>
            <a:fld id="{3A2EA207-5D0F-4D30-980C-DE049F5EB630}" type="slidenum">
              <a:rPr lang="en-US" altLang="en-US"/>
              <a:pPr/>
              <a:t>‹#›</a:t>
            </a:fld>
            <a:endParaRPr lang="en-US" altLang="en-US"/>
          </a:p>
        </p:txBody>
      </p:sp>
    </p:spTree>
    <p:extLst>
      <p:ext uri="{BB962C8B-B14F-4D97-AF65-F5344CB8AC3E}">
        <p14:creationId xmlns:p14="http://schemas.microsoft.com/office/powerpoint/2010/main" val="17151061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5" name="Footer Placeholder 3"/>
          <p:cNvSpPr>
            <a:spLocks noGrp="1"/>
          </p:cNvSpPr>
          <p:nvPr>
            <p:ph type="ftr" sz="quarter" idx="11"/>
          </p:nvPr>
        </p:nvSpPr>
        <p:spPr/>
        <p:txBody>
          <a:bodyPr/>
          <a:lstStyle>
            <a:lvl1pPr fontAlgn="base">
              <a:spcBef>
                <a:spcPct val="0"/>
              </a:spcBef>
              <a:spcAft>
                <a:spcPct val="0"/>
              </a:spcAft>
              <a:defRPr smtClean="0">
                <a:latin typeface="Times New Roman" pitchFamily="18" charset="0"/>
              </a:defRPr>
            </a:lvl1pPr>
          </a:lstStyle>
          <a:p>
            <a:pPr>
              <a:defRPr/>
            </a:pPr>
            <a:r>
              <a:rPr lang="en-US"/>
              <a:t>@ Copyright BREI Crtification Revised 2010</a:t>
            </a:r>
          </a:p>
        </p:txBody>
      </p:sp>
      <p:sp>
        <p:nvSpPr>
          <p:cNvPr id="6" name="Slide Number Placeholder 4"/>
          <p:cNvSpPr>
            <a:spLocks noGrp="1"/>
          </p:cNvSpPr>
          <p:nvPr>
            <p:ph type="sldNum" sz="quarter" idx="12"/>
          </p:nvPr>
        </p:nvSpPr>
        <p:spPr/>
        <p:txBody>
          <a:bodyPr/>
          <a:lstStyle>
            <a:lvl1pPr>
              <a:defRPr>
                <a:latin typeface="Times New Roman" panose="02020603050405020304" pitchFamily="18" charset="0"/>
              </a:defRPr>
            </a:lvl1pPr>
          </a:lstStyle>
          <a:p>
            <a:fld id="{9EA92A8A-B51B-46DC-B03B-4267224FEB93}" type="slidenum">
              <a:rPr lang="en-US" altLang="en-US"/>
              <a:pPr/>
              <a:t>‹#›</a:t>
            </a:fld>
            <a:endParaRPr lang="en-US" altLang="en-US"/>
          </a:p>
        </p:txBody>
      </p:sp>
    </p:spTree>
    <p:extLst>
      <p:ext uri="{BB962C8B-B14F-4D97-AF65-F5344CB8AC3E}">
        <p14:creationId xmlns:p14="http://schemas.microsoft.com/office/powerpoint/2010/main" val="8922738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4" name="Date Placeholder 1"/>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5" name="Footer Placeholder 2"/>
          <p:cNvSpPr>
            <a:spLocks noGrp="1"/>
          </p:cNvSpPr>
          <p:nvPr>
            <p:ph type="ftr" sz="quarter" idx="11"/>
          </p:nvPr>
        </p:nvSpPr>
        <p:spPr/>
        <p:txBody>
          <a:bodyPr/>
          <a:lstStyle>
            <a:lvl1pPr fontAlgn="base">
              <a:spcBef>
                <a:spcPct val="0"/>
              </a:spcBef>
              <a:spcAft>
                <a:spcPct val="0"/>
              </a:spcAft>
              <a:defRPr smtClean="0">
                <a:latin typeface="Times New Roman" pitchFamily="18" charset="0"/>
              </a:defRPr>
            </a:lvl1pPr>
          </a:lstStyle>
          <a:p>
            <a:pPr>
              <a:defRPr/>
            </a:pPr>
            <a:r>
              <a:rPr lang="en-US"/>
              <a:t>@ Copyright BREI Crtification Revised 2010</a:t>
            </a:r>
          </a:p>
        </p:txBody>
      </p:sp>
      <p:sp>
        <p:nvSpPr>
          <p:cNvPr id="6" name="Slide Number Placeholder 3"/>
          <p:cNvSpPr>
            <a:spLocks noGrp="1"/>
          </p:cNvSpPr>
          <p:nvPr>
            <p:ph type="sldNum" sz="quarter" idx="12"/>
          </p:nvPr>
        </p:nvSpPr>
        <p:spPr/>
        <p:txBody>
          <a:bodyPr/>
          <a:lstStyle>
            <a:lvl1pPr>
              <a:defRPr>
                <a:latin typeface="Times New Roman" panose="02020603050405020304" pitchFamily="18" charset="0"/>
              </a:defRPr>
            </a:lvl1pPr>
          </a:lstStyle>
          <a:p>
            <a:fld id="{17F84040-CC87-4EB8-A5CD-F93B17BB9D88}" type="slidenum">
              <a:rPr lang="en-US" altLang="en-US"/>
              <a:pPr/>
              <a:t>‹#›</a:t>
            </a:fld>
            <a:endParaRPr lang="en-US" altLang="en-US"/>
          </a:p>
        </p:txBody>
      </p:sp>
    </p:spTree>
    <p:extLst>
      <p:ext uri="{BB962C8B-B14F-4D97-AF65-F5344CB8AC3E}">
        <p14:creationId xmlns:p14="http://schemas.microsoft.com/office/powerpoint/2010/main" val="4073221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Straight Connector 11"/>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 name="Isosceles Triang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smtClean="0"/>
              <a:t>Click to edit Master title style</a:t>
            </a:r>
            <a:endParaRPr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9" name="Footer Placeholder 5"/>
          <p:cNvSpPr>
            <a:spLocks noGrp="1"/>
          </p:cNvSpPr>
          <p:nvPr>
            <p:ph type="ftr" sz="quarter" idx="11"/>
          </p:nvPr>
        </p:nvSpPr>
        <p:spPr/>
        <p:txBody>
          <a:bodyPr/>
          <a:lstStyle>
            <a:lvl1pPr fontAlgn="base">
              <a:spcBef>
                <a:spcPct val="0"/>
              </a:spcBef>
              <a:spcAft>
                <a:spcPct val="0"/>
              </a:spcAft>
              <a:defRPr smtClean="0">
                <a:latin typeface="Times New Roman" pitchFamily="18" charset="0"/>
              </a:defRPr>
            </a:lvl1pPr>
          </a:lstStyle>
          <a:p>
            <a:pPr>
              <a:defRPr/>
            </a:pPr>
            <a:r>
              <a:rPr lang="en-US"/>
              <a:t>@ Copyright BREI Crtification Revised 2010</a:t>
            </a:r>
          </a:p>
        </p:txBody>
      </p:sp>
      <p:sp>
        <p:nvSpPr>
          <p:cNvPr id="10" name="Slide Number Placeholder 6"/>
          <p:cNvSpPr>
            <a:spLocks noGrp="1"/>
          </p:cNvSpPr>
          <p:nvPr>
            <p:ph type="sldNum" sz="quarter" idx="12"/>
          </p:nvPr>
        </p:nvSpPr>
        <p:spPr/>
        <p:txBody>
          <a:bodyPr/>
          <a:lstStyle>
            <a:lvl1pPr>
              <a:defRPr>
                <a:latin typeface="Times New Roman" panose="02020603050405020304" pitchFamily="18" charset="0"/>
              </a:defRPr>
            </a:lvl1pPr>
          </a:lstStyle>
          <a:p>
            <a:fld id="{BB649D41-4E29-4AD9-B5F2-114AC3BA6334}" type="slidenum">
              <a:rPr lang="en-US" altLang="en-US"/>
              <a:pPr/>
              <a:t>‹#›</a:t>
            </a:fld>
            <a:endParaRPr lang="en-US" altLang="en-US"/>
          </a:p>
        </p:txBody>
      </p:sp>
    </p:spTree>
    <p:extLst>
      <p:ext uri="{BB962C8B-B14F-4D97-AF65-F5344CB8AC3E}">
        <p14:creationId xmlns:p14="http://schemas.microsoft.com/office/powerpoint/2010/main" val="11405087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Isosceles Triang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fontAlgn="base">
              <a:spcBef>
                <a:spcPct val="0"/>
              </a:spcBef>
              <a:spcAft>
                <a:spcPct val="0"/>
              </a:spcAft>
              <a:defRPr>
                <a:solidFill>
                  <a:srgbClr val="C9C2D1"/>
                </a:solidFill>
                <a:latin typeface="Times New Roman" pitchFamily="18" charset="0"/>
              </a:defRPr>
            </a:lvl1pPr>
          </a:lstStyle>
          <a:p>
            <a:pPr>
              <a:defRPr/>
            </a:pPr>
            <a:endParaRPr lang="en-US"/>
          </a:p>
        </p:txBody>
      </p:sp>
      <p:sp>
        <p:nvSpPr>
          <p:cNvPr id="9" name="Footer Placeholder 5"/>
          <p:cNvSpPr>
            <a:spLocks noGrp="1"/>
          </p:cNvSpPr>
          <p:nvPr>
            <p:ph type="ftr" sz="quarter" idx="11"/>
          </p:nvPr>
        </p:nvSpPr>
        <p:spPr/>
        <p:txBody>
          <a:bodyPr/>
          <a:lstStyle>
            <a:lvl1pPr fontAlgn="base">
              <a:spcBef>
                <a:spcPct val="0"/>
              </a:spcBef>
              <a:spcAft>
                <a:spcPct val="0"/>
              </a:spcAft>
              <a:defRPr smtClean="0">
                <a:solidFill>
                  <a:srgbClr val="C9C2D1"/>
                </a:solidFill>
                <a:latin typeface="Times New Roman" pitchFamily="18" charset="0"/>
              </a:defRPr>
            </a:lvl1pPr>
          </a:lstStyle>
          <a:p>
            <a:pPr>
              <a:defRPr/>
            </a:pPr>
            <a:r>
              <a:rPr lang="en-US"/>
              <a:t>@ Copyright BREI Crtification Revised 2010</a:t>
            </a:r>
          </a:p>
        </p:txBody>
      </p:sp>
      <p:sp>
        <p:nvSpPr>
          <p:cNvPr id="10" name="Slide Number Placeholder 6"/>
          <p:cNvSpPr>
            <a:spLocks noGrp="1"/>
          </p:cNvSpPr>
          <p:nvPr>
            <p:ph type="sldNum" sz="quarter" idx="12"/>
          </p:nvPr>
        </p:nvSpPr>
        <p:spPr/>
        <p:txBody>
          <a:bodyPr/>
          <a:lstStyle>
            <a:lvl1pPr>
              <a:defRPr>
                <a:solidFill>
                  <a:srgbClr val="C9C2D1"/>
                </a:solidFill>
                <a:latin typeface="Times New Roman" panose="02020603050405020304" pitchFamily="18" charset="0"/>
              </a:defRPr>
            </a:lvl1pPr>
          </a:lstStyle>
          <a:p>
            <a:fld id="{0A82CFA0-8273-498E-9DB4-D21CAE2FCF72}" type="slidenum">
              <a:rPr lang="en-US" altLang="en-US"/>
              <a:pPr/>
              <a:t>‹#›</a:t>
            </a:fld>
            <a:endParaRPr lang="en-US" altLang="en-US"/>
          </a:p>
        </p:txBody>
      </p:sp>
    </p:spTree>
    <p:extLst>
      <p:ext uri="{BB962C8B-B14F-4D97-AF65-F5344CB8AC3E}">
        <p14:creationId xmlns:p14="http://schemas.microsoft.com/office/powerpoint/2010/main" val="3399951439"/>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smtClean="0">
                <a:latin typeface="Times New Roman" pitchFamily="18" charset="0"/>
              </a:defRPr>
            </a:lvl1pPr>
          </a:lstStyle>
          <a:p>
            <a:pPr>
              <a:defRPr/>
            </a:pPr>
            <a:r>
              <a:rPr lang="en-US"/>
              <a:t>@ Copyright BREI Crtification Revised 2010</a:t>
            </a:r>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defRPr>
            </a:lvl1pPr>
          </a:lstStyle>
          <a:p>
            <a:fld id="{C1278226-A38C-43D6-9FD7-95AF6E344B40}" type="slidenum">
              <a:rPr lang="en-US" altLang="en-US"/>
              <a:pPr/>
              <a:t>‹#›</a:t>
            </a:fld>
            <a:endParaRPr lang="en-US" altLang="en-US"/>
          </a:p>
        </p:txBody>
      </p:sp>
    </p:spTree>
    <p:extLst>
      <p:ext uri="{BB962C8B-B14F-4D97-AF65-F5344CB8AC3E}">
        <p14:creationId xmlns:p14="http://schemas.microsoft.com/office/powerpoint/2010/main" val="14063692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 name="Isosceles Triang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6" name="Straight Connector 14"/>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8" name="Footer Placeholder 4"/>
          <p:cNvSpPr>
            <a:spLocks noGrp="1"/>
          </p:cNvSpPr>
          <p:nvPr>
            <p:ph type="ftr" sz="quarter" idx="11"/>
          </p:nvPr>
        </p:nvSpPr>
        <p:spPr/>
        <p:txBody>
          <a:bodyPr/>
          <a:lstStyle>
            <a:lvl1pPr fontAlgn="base">
              <a:spcBef>
                <a:spcPct val="0"/>
              </a:spcBef>
              <a:spcAft>
                <a:spcPct val="0"/>
              </a:spcAft>
              <a:defRPr smtClean="0">
                <a:latin typeface="Times New Roman" pitchFamily="18" charset="0"/>
              </a:defRPr>
            </a:lvl1pPr>
          </a:lstStyle>
          <a:p>
            <a:pPr>
              <a:defRPr/>
            </a:pPr>
            <a:r>
              <a:rPr lang="en-US"/>
              <a:t>@ Copyright BREI Crtification Revised 2010</a:t>
            </a:r>
          </a:p>
        </p:txBody>
      </p:sp>
      <p:sp>
        <p:nvSpPr>
          <p:cNvPr id="9" name="Slide Number Placeholder 5"/>
          <p:cNvSpPr>
            <a:spLocks noGrp="1"/>
          </p:cNvSpPr>
          <p:nvPr>
            <p:ph type="sldNum" sz="quarter" idx="12"/>
          </p:nvPr>
        </p:nvSpPr>
        <p:spPr/>
        <p:txBody>
          <a:bodyPr/>
          <a:lstStyle>
            <a:lvl1pPr>
              <a:defRPr>
                <a:latin typeface="Times New Roman" panose="02020603050405020304" pitchFamily="18" charset="0"/>
              </a:defRPr>
            </a:lvl1pPr>
          </a:lstStyle>
          <a:p>
            <a:fld id="{D8DC768B-97DC-456B-A719-037C07F8BDB7}" type="slidenum">
              <a:rPr lang="en-US" altLang="en-US"/>
              <a:pPr/>
              <a:t>‹#›</a:t>
            </a:fld>
            <a:endParaRPr lang="en-US" altLang="en-US"/>
          </a:p>
        </p:txBody>
      </p:sp>
    </p:spTree>
    <p:extLst>
      <p:ext uri="{BB962C8B-B14F-4D97-AF65-F5344CB8AC3E}">
        <p14:creationId xmlns:p14="http://schemas.microsoft.com/office/powerpoint/2010/main" val="21798549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smtClean="0">
                <a:latin typeface="Times New Roman" pitchFamily="18" charset="0"/>
              </a:defRPr>
            </a:lvl1pPr>
          </a:lstStyle>
          <a:p>
            <a:pPr>
              <a:defRPr/>
            </a:pPr>
            <a:r>
              <a:rPr lang="en-US"/>
              <a:t>@ Copyright BREI Crtification Revised 2010</a:t>
            </a:r>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defRPr>
            </a:lvl1pPr>
          </a:lstStyle>
          <a:p>
            <a:fld id="{9536390F-1CBB-4A91-8A45-B40E66579FC3}" type="slidenum">
              <a:rPr lang="en-US" altLang="en-US"/>
              <a:pPr/>
              <a:t>‹#›</a:t>
            </a:fld>
            <a:endParaRPr lang="en-US" altLang="en-US"/>
          </a:p>
        </p:txBody>
      </p:sp>
    </p:spTree>
    <p:extLst>
      <p:ext uri="{BB962C8B-B14F-4D97-AF65-F5344CB8AC3E}">
        <p14:creationId xmlns:p14="http://schemas.microsoft.com/office/powerpoint/2010/main" val="3889522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Text Placehold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400800" y="6356350"/>
            <a:ext cx="2289175" cy="365125"/>
          </a:xfrm>
          <a:prstGeom prst="rect">
            <a:avLst/>
          </a:prstGeom>
        </p:spPr>
        <p:txBody>
          <a:bodyPr vert="horz"/>
          <a:lstStyle>
            <a:lvl1pPr algn="l" eaLnBrk="1" latinLnBrk="0" hangingPunct="1">
              <a:defRPr kumimoji="0" sz="1400">
                <a:solidFill>
                  <a:schemeClr val="tx2"/>
                </a:solidFill>
              </a:defRPr>
            </a:lvl1pPr>
          </a:lstStyle>
          <a:p>
            <a:pPr>
              <a:defRPr/>
            </a:pPr>
            <a:endParaRPr lang="en-US"/>
          </a:p>
        </p:txBody>
      </p:sp>
      <p:sp>
        <p:nvSpPr>
          <p:cNvPr id="3" name="Footer Placeholder 2"/>
          <p:cNvSpPr>
            <a:spLocks noGrp="1"/>
          </p:cNvSpPr>
          <p:nvPr>
            <p:ph type="ftr" sz="quarter" idx="3"/>
          </p:nvPr>
        </p:nvSpPr>
        <p:spPr>
          <a:xfrm>
            <a:off x="2898775" y="6356350"/>
            <a:ext cx="3505200" cy="365125"/>
          </a:xfrm>
          <a:prstGeom prst="rect">
            <a:avLst/>
          </a:prstGeom>
        </p:spPr>
        <p:txBody>
          <a:bodyPr vert="horz"/>
          <a:lstStyle>
            <a:lvl1pPr algn="r" eaLnBrk="1" latinLnBrk="0" hangingPunct="1">
              <a:defRPr kumimoji="0" sz="1400" smtClean="0">
                <a:solidFill>
                  <a:schemeClr val="tx2"/>
                </a:solidFill>
              </a:defRPr>
            </a:lvl1pPr>
          </a:lstStyle>
          <a:p>
            <a:pPr>
              <a:defRPr/>
            </a:pPr>
            <a:r>
              <a:rPr lang="en-US"/>
              <a:t>@ Copyright BREI Crtification Revised 2010</a:t>
            </a:r>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a:defRPr sz="1400">
                <a:solidFill>
                  <a:schemeClr val="tx2"/>
                </a:solidFill>
              </a:defRPr>
            </a:lvl1pPr>
          </a:lstStyle>
          <a:p>
            <a:fld id="{DC083954-8290-48AF-9BDD-351425B3856B}" type="slidenum">
              <a:rPr lang="en-US" altLang="en-US"/>
              <a:pPr/>
              <a:t>‹#›</a:t>
            </a:fld>
            <a:endParaRPr lang="en-US" altLang="en-US"/>
          </a:p>
        </p:txBody>
      </p:sp>
      <p:sp>
        <p:nvSpPr>
          <p:cNvPr id="1031" name="Straight Connector 2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32" name="Straight Connector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Isosceles Triang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931" r:id="rId1"/>
    <p:sldLayoutId id="2147483927" r:id="rId2"/>
    <p:sldLayoutId id="2147483932" r:id="rId3"/>
    <p:sldLayoutId id="2147483928" r:id="rId4"/>
    <p:sldLayoutId id="2147483929" r:id="rId5"/>
    <p:sldLayoutId id="2147483933" r:id="rId6"/>
    <p:sldLayoutId id="2147483934" r:id="rId7"/>
    <p:sldLayoutId id="2147483935" r:id="rId8"/>
    <p:sldLayoutId id="2147483936" r:id="rId9"/>
    <p:sldLayoutId id="2147483930" r:id="rId10"/>
    <p:sldLayoutId id="2147483937" r:id="rId11"/>
  </p:sldLayoutIdLst>
  <p:hf hdr="0" ftr="0" dt="0"/>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anose="05040102010807070707"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anose="05040102010807070707"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anose="050401020108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8BA2B4"/>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2051" name="Text Placehold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400800" y="6356350"/>
            <a:ext cx="2289175" cy="365125"/>
          </a:xfrm>
          <a:prstGeom prst="rect">
            <a:avLst/>
          </a:prstGeom>
        </p:spPr>
        <p:txBody>
          <a:bodyPr vert="horz"/>
          <a:lstStyle>
            <a:lvl1pPr algn="l" eaLnBrk="1" fontAlgn="auto" latinLnBrk="0" hangingPunct="1">
              <a:spcBef>
                <a:spcPts val="0"/>
              </a:spcBef>
              <a:spcAft>
                <a:spcPts val="0"/>
              </a:spcAft>
              <a:defRPr kumimoji="0" sz="1400">
                <a:solidFill>
                  <a:srgbClr val="576943"/>
                </a:solidFill>
                <a:latin typeface="Gill Sans MT"/>
              </a:defRPr>
            </a:lvl1pPr>
          </a:lstStyle>
          <a:p>
            <a:pPr>
              <a:defRPr/>
            </a:pPr>
            <a:endParaRPr lang="en-US"/>
          </a:p>
        </p:txBody>
      </p:sp>
      <p:sp>
        <p:nvSpPr>
          <p:cNvPr id="3" name="Footer Placeholder 2"/>
          <p:cNvSpPr>
            <a:spLocks noGrp="1"/>
          </p:cNvSpPr>
          <p:nvPr>
            <p:ph type="ftr" sz="quarter" idx="3"/>
          </p:nvPr>
        </p:nvSpPr>
        <p:spPr>
          <a:xfrm>
            <a:off x="2898775" y="6356350"/>
            <a:ext cx="3505200" cy="365125"/>
          </a:xfrm>
          <a:prstGeom prst="rect">
            <a:avLst/>
          </a:prstGeom>
        </p:spPr>
        <p:txBody>
          <a:bodyPr vert="horz"/>
          <a:lstStyle>
            <a:lvl1pPr algn="r" eaLnBrk="1" fontAlgn="auto" latinLnBrk="0" hangingPunct="1">
              <a:spcBef>
                <a:spcPts val="0"/>
              </a:spcBef>
              <a:spcAft>
                <a:spcPts val="0"/>
              </a:spcAft>
              <a:defRPr kumimoji="0" sz="1400" smtClean="0">
                <a:solidFill>
                  <a:srgbClr val="576943"/>
                </a:solidFill>
                <a:latin typeface="Gill Sans MT"/>
              </a:defRPr>
            </a:lvl1pPr>
          </a:lstStyle>
          <a:p>
            <a:pPr>
              <a:defRPr/>
            </a:pPr>
            <a:r>
              <a:rPr lang="en-US"/>
              <a:t>@ Copyright BREI Crtification Revised 2010</a:t>
            </a:r>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a:defRPr sz="1400">
                <a:solidFill>
                  <a:srgbClr val="576943"/>
                </a:solidFill>
                <a:latin typeface="Gill Sans MT" panose="020B0502020104020203" pitchFamily="34" charset="0"/>
              </a:defRPr>
            </a:lvl1pPr>
          </a:lstStyle>
          <a:p>
            <a:fld id="{02DF7596-7D5D-45E6-9714-A54EC5C91C5A}" type="slidenum">
              <a:rPr lang="en-US" altLang="en-US"/>
              <a:pPr/>
              <a:t>‹#›</a:t>
            </a:fld>
            <a:endParaRPr lang="en-US" altLang="en-US"/>
          </a:p>
        </p:txBody>
      </p:sp>
      <p:sp>
        <p:nvSpPr>
          <p:cNvPr id="2055" name="Straight Connector 2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056" name="Straight Connector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Isosceles Triang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Tree>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 id="2147483947" r:id="rId10"/>
    <p:sldLayoutId id="2147483948" r:id="rId11"/>
    <p:sldLayoutId id="2147483949"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anose="05040102010807070707"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anose="05040102010807070707"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anose="050401020108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667B4E"/>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hyperlink" Target="http://creativecommons.org/licenses/by-nc-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ctrTitle"/>
          </p:nvPr>
        </p:nvSpPr>
        <p:spPr>
          <a:xfrm>
            <a:off x="1219200" y="3886200"/>
            <a:ext cx="6858000" cy="914400"/>
          </a:xfrm>
        </p:spPr>
        <p:txBody>
          <a:bodyPr>
            <a:normAutofit fontScale="90000"/>
          </a:bodyPr>
          <a:lstStyle/>
          <a:p>
            <a:pPr algn="l" eaLnBrk="1" fontAlgn="auto" hangingPunct="1">
              <a:spcAft>
                <a:spcPts val="0"/>
              </a:spcAft>
              <a:defRPr/>
            </a:pPr>
            <a:r>
              <a:rPr lang="en-US" sz="4000" dirty="0" smtClean="0"/>
              <a:t>Business Retention and Expansion</a:t>
            </a:r>
            <a:br>
              <a:rPr lang="en-US" sz="4000" dirty="0" smtClean="0"/>
            </a:br>
            <a:endParaRPr lang="en-US" sz="4000" dirty="0"/>
          </a:p>
        </p:txBody>
      </p:sp>
      <p:sp>
        <p:nvSpPr>
          <p:cNvPr id="4" name="Subtitle 3"/>
          <p:cNvSpPr>
            <a:spLocks noGrp="1"/>
          </p:cNvSpPr>
          <p:nvPr>
            <p:ph type="subTitle" idx="1"/>
          </p:nvPr>
        </p:nvSpPr>
        <p:spPr/>
        <p:txBody>
          <a:bodyPr>
            <a:noAutofit/>
          </a:bodyPr>
          <a:lstStyle/>
          <a:p>
            <a:pPr algn="l" eaLnBrk="1" fontAlgn="auto" hangingPunct="1">
              <a:spcAft>
                <a:spcPts val="0"/>
              </a:spcAft>
              <a:buFont typeface="Wingdings 3"/>
              <a:buNone/>
              <a:defRPr/>
            </a:pPr>
            <a:r>
              <a:rPr lang="en-US" sz="2400" dirty="0"/>
              <a:t>Task Force </a:t>
            </a:r>
            <a:r>
              <a:rPr lang="en-US" sz="2400" dirty="0" smtClean="0"/>
              <a:t>Retreat, Community </a:t>
            </a:r>
            <a:r>
              <a:rPr lang="en-US" sz="2400" dirty="0"/>
              <a:t>Input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algn="ctr" eaLnBrk="1" hangingPunct="1"/>
            <a:r>
              <a:rPr lang="en-US" altLang="en-US" smtClean="0"/>
              <a:t>Purpose of the Retreat</a:t>
            </a:r>
          </a:p>
        </p:txBody>
      </p:sp>
      <p:sp>
        <p:nvSpPr>
          <p:cNvPr id="23555" name="Rectangle 3"/>
          <p:cNvSpPr>
            <a:spLocks noGrp="1" noChangeArrowheads="1"/>
          </p:cNvSpPr>
          <p:nvPr>
            <p:ph sz="quarter" idx="1"/>
          </p:nvPr>
        </p:nvSpPr>
        <p:spPr>
          <a:xfrm>
            <a:off x="457200" y="1219200"/>
            <a:ext cx="8229600" cy="4937125"/>
          </a:xfrm>
        </p:spPr>
        <p:txBody>
          <a:bodyPr/>
          <a:lstStyle/>
          <a:p>
            <a:pPr eaLnBrk="1" hangingPunct="1"/>
            <a:r>
              <a:rPr lang="en-US" altLang="en-US" smtClean="0"/>
              <a:t>Expanded Local  Task Force reviews research and sets priorities on longer-term projects</a:t>
            </a:r>
          </a:p>
          <a:p>
            <a:pPr eaLnBrk="1" hangingPunct="1"/>
            <a:r>
              <a:rPr lang="en-US" altLang="en-US" smtClean="0"/>
              <a:t>Sub-committees start action plans on these specific projects</a:t>
            </a:r>
          </a:p>
          <a:p>
            <a:pPr eaLnBrk="1" hangingPunct="1"/>
            <a:r>
              <a:rPr lang="en-US" altLang="en-US" smtClean="0"/>
              <a:t>Set date for the big Community Commencement Meeting</a:t>
            </a:r>
          </a:p>
        </p:txBody>
      </p:sp>
      <p:sp>
        <p:nvSpPr>
          <p:cNvPr id="2355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C8B7DDB-2116-48CE-BC5B-BFF0A667A811}" type="slidenum">
              <a:rPr lang="en-US" altLang="en-US" sz="1400">
                <a:solidFill>
                  <a:srgbClr val="576943"/>
                </a:solidFill>
              </a:rPr>
              <a:pPr eaLnBrk="1" hangingPunct="1"/>
              <a:t>2</a:t>
            </a:fld>
            <a:endParaRPr lang="en-US" altLang="en-US" sz="1400">
              <a:solidFill>
                <a:srgbClr val="576943"/>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lIns="90488" tIns="44450" rIns="90488" bIns="44450"/>
          <a:lstStyle/>
          <a:p>
            <a:pPr eaLnBrk="1" hangingPunct="1"/>
            <a:r>
              <a:rPr lang="en-US" altLang="en-US" smtClean="0"/>
              <a:t>Action Planning Initiation</a:t>
            </a:r>
          </a:p>
        </p:txBody>
      </p:sp>
      <p:sp>
        <p:nvSpPr>
          <p:cNvPr id="2457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3EE4BC1-1B61-4C48-86B3-8D26DC362B68}" type="slidenum">
              <a:rPr lang="en-US" altLang="en-US" sz="1400">
                <a:solidFill>
                  <a:srgbClr val="576943"/>
                </a:solidFill>
              </a:rPr>
              <a:pPr eaLnBrk="1" hangingPunct="1"/>
              <a:t>3</a:t>
            </a:fld>
            <a:endParaRPr lang="en-US" altLang="en-US" sz="1400">
              <a:solidFill>
                <a:srgbClr val="576943"/>
              </a:solidFill>
            </a:endParaRPr>
          </a:p>
        </p:txBody>
      </p:sp>
      <p:sp>
        <p:nvSpPr>
          <p:cNvPr id="24580" name="Rectangle 3"/>
          <p:cNvSpPr>
            <a:spLocks noGrp="1" noChangeArrowheads="1"/>
          </p:cNvSpPr>
          <p:nvPr>
            <p:ph sz="quarter" idx="1"/>
          </p:nvPr>
        </p:nvSpPr>
        <p:spPr>
          <a:xfrm>
            <a:off x="457200" y="1219200"/>
            <a:ext cx="8229600" cy="4937125"/>
          </a:xfrm>
        </p:spPr>
        <p:txBody>
          <a:bodyPr lIns="90488" tIns="44450" rIns="90488" bIns="44450"/>
          <a:lstStyle/>
          <a:p>
            <a:pPr eaLnBrk="1" hangingPunct="1"/>
            <a:r>
              <a:rPr lang="en-US" altLang="en-US" smtClean="0"/>
              <a:t>Potential Local BR&amp;E Projects                              </a:t>
            </a:r>
          </a:p>
          <a:p>
            <a:pPr marL="731838" lvl="1" indent="-457200" eaLnBrk="1" hangingPunct="1">
              <a:buFont typeface="Bookman Old Style" panose="02050604050505020204" pitchFamily="18" charset="0"/>
              <a:buAutoNum type="arabicPeriod"/>
            </a:pPr>
            <a:r>
              <a:rPr lang="en-US" altLang="en-US" smtClean="0"/>
              <a:t>What is the key issue?</a:t>
            </a:r>
          </a:p>
          <a:p>
            <a:pPr marL="731838" lvl="1" indent="-457200" eaLnBrk="1" hangingPunct="1">
              <a:buFont typeface="Bookman Old Style" panose="02050604050505020204" pitchFamily="18" charset="0"/>
              <a:buAutoNum type="arabicPeriod"/>
            </a:pPr>
            <a:endParaRPr lang="en-US" altLang="en-US" smtClean="0"/>
          </a:p>
          <a:p>
            <a:pPr marL="731838" lvl="1" indent="-457200" eaLnBrk="1" hangingPunct="1">
              <a:buFont typeface="Bookman Old Style" panose="02050604050505020204" pitchFamily="18" charset="0"/>
              <a:buAutoNum type="arabicPeriod"/>
            </a:pPr>
            <a:r>
              <a:rPr lang="en-US" altLang="en-US" smtClean="0"/>
              <a:t>What data from the survey shows this? </a:t>
            </a:r>
          </a:p>
          <a:p>
            <a:pPr marL="731838" lvl="1" indent="-457200" eaLnBrk="1" hangingPunct="1">
              <a:buFont typeface="Bookman Old Style" panose="02050604050505020204" pitchFamily="18" charset="0"/>
              <a:buAutoNum type="arabicPeriod"/>
            </a:pPr>
            <a:endParaRPr lang="en-US" altLang="en-US" smtClean="0"/>
          </a:p>
          <a:p>
            <a:pPr marL="731838" lvl="1" indent="-457200" eaLnBrk="1" hangingPunct="1">
              <a:buFont typeface="Bookman Old Style" panose="02050604050505020204" pitchFamily="18" charset="0"/>
              <a:buAutoNum type="arabicPeriod"/>
            </a:pPr>
            <a:r>
              <a:rPr lang="en-US" altLang="en-US" smtClean="0"/>
              <a:t>How might the community address these issues? </a:t>
            </a:r>
          </a:p>
          <a:p>
            <a:pPr marL="731838" lvl="1" indent="-457200" eaLnBrk="1" hangingPunct="1">
              <a:buFont typeface="Bookman Old Style" panose="02050604050505020204" pitchFamily="18" charset="0"/>
              <a:buAutoNum type="arabicPeriod"/>
            </a:pPr>
            <a:endParaRPr lang="en-US" altLang="en-US" smtClean="0"/>
          </a:p>
          <a:p>
            <a:pPr marL="731838" lvl="1" indent="-457200" eaLnBrk="1" hangingPunct="1">
              <a:buFont typeface="Bookman Old Style" panose="02050604050505020204" pitchFamily="18" charset="0"/>
              <a:buAutoNum type="arabicPeriod"/>
            </a:pPr>
            <a:r>
              <a:rPr lang="en-US" altLang="en-US" smtClean="0"/>
              <a:t>Which local leaders?</a:t>
            </a:r>
          </a:p>
          <a:p>
            <a:pPr marL="731838" lvl="1" indent="-457200" eaLnBrk="1" hangingPunct="1">
              <a:buFont typeface="Bookman Old Style" panose="02050604050505020204" pitchFamily="18" charset="0"/>
              <a:buAutoNum type="arabicPeriod"/>
            </a:pPr>
            <a:endParaRPr lang="en-US" altLang="en-US" smtClean="0"/>
          </a:p>
          <a:p>
            <a:pPr marL="731838" lvl="1" indent="-457200" eaLnBrk="1" hangingPunct="1">
              <a:buFont typeface="Bookman Old Style" panose="02050604050505020204" pitchFamily="18" charset="0"/>
              <a:buAutoNum type="arabicPeriod"/>
            </a:pPr>
            <a:r>
              <a:rPr lang="en-US" altLang="en-US" smtClean="0"/>
              <a:t>Which non-local leaders or agencies? Name:____________    </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algn="ctr" eaLnBrk="1" hangingPunct="1"/>
            <a:r>
              <a:rPr lang="en-US" altLang="en-US" smtClean="0"/>
              <a:t>Time Required for Retreat</a:t>
            </a:r>
          </a:p>
        </p:txBody>
      </p:sp>
      <p:sp>
        <p:nvSpPr>
          <p:cNvPr id="25603" name="Rectangle 3"/>
          <p:cNvSpPr>
            <a:spLocks noGrp="1" noChangeArrowheads="1"/>
          </p:cNvSpPr>
          <p:nvPr>
            <p:ph sz="quarter" idx="1"/>
          </p:nvPr>
        </p:nvSpPr>
        <p:spPr>
          <a:xfrm>
            <a:off x="457200" y="1219200"/>
            <a:ext cx="8229600" cy="4937125"/>
          </a:xfrm>
        </p:spPr>
        <p:txBody>
          <a:bodyPr/>
          <a:lstStyle/>
          <a:p>
            <a:pPr eaLnBrk="1" hangingPunct="1"/>
            <a:r>
              <a:rPr lang="en-US" altLang="en-US" smtClean="0"/>
              <a:t>FOUR HOURS!</a:t>
            </a:r>
          </a:p>
          <a:p>
            <a:pPr eaLnBrk="1" hangingPunct="1">
              <a:buFont typeface="Monotype Sorts" panose="05010101010101010101" pitchFamily="2" charset="2"/>
              <a:buNone/>
            </a:pPr>
            <a:r>
              <a:rPr lang="en-US" altLang="en-US" smtClean="0"/>
              <a:t>(You’re kidding!  Four hours?)</a:t>
            </a:r>
          </a:p>
          <a:p>
            <a:pPr eaLnBrk="1" hangingPunct="1">
              <a:buFont typeface="Monotype Sorts" panose="05010101010101010101" pitchFamily="2" charset="2"/>
              <a:buNone/>
            </a:pPr>
            <a:endParaRPr lang="en-US" altLang="en-US" smtClean="0"/>
          </a:p>
          <a:p>
            <a:pPr eaLnBrk="1" hangingPunct="1">
              <a:buFont typeface="Monotype Sorts" panose="05010101010101010101" pitchFamily="2" charset="2"/>
              <a:buNone/>
            </a:pPr>
            <a:r>
              <a:rPr lang="en-US" altLang="en-US" smtClean="0"/>
              <a:t>Four hours plus meal time at one setting or six hours in two meetings.</a:t>
            </a:r>
          </a:p>
        </p:txBody>
      </p:sp>
      <p:sp>
        <p:nvSpPr>
          <p:cNvPr id="2560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724A692-BE91-4C9B-A19C-BB5A51EF9BF9}" type="slidenum">
              <a:rPr lang="en-US" altLang="en-US" sz="1400">
                <a:solidFill>
                  <a:srgbClr val="576943"/>
                </a:solidFill>
              </a:rPr>
              <a:pPr eaLnBrk="1" hangingPunct="1"/>
              <a:t>4</a:t>
            </a:fld>
            <a:endParaRPr lang="en-US" altLang="en-US" sz="1400">
              <a:solidFill>
                <a:srgbClr val="576943"/>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en-US" smtClean="0"/>
              <a:t>Equipment &amp; Materials Needed</a:t>
            </a:r>
          </a:p>
        </p:txBody>
      </p:sp>
      <p:sp>
        <p:nvSpPr>
          <p:cNvPr id="26627" name="Rectangle 3"/>
          <p:cNvSpPr>
            <a:spLocks noGrp="1" noChangeArrowheads="1"/>
          </p:cNvSpPr>
          <p:nvPr>
            <p:ph sz="quarter" idx="1"/>
          </p:nvPr>
        </p:nvSpPr>
        <p:spPr>
          <a:xfrm>
            <a:off x="457200" y="1219200"/>
            <a:ext cx="4041775" cy="4937125"/>
          </a:xfrm>
        </p:spPr>
        <p:txBody>
          <a:bodyPr/>
          <a:lstStyle/>
          <a:p>
            <a:pPr eaLnBrk="1" hangingPunct="1"/>
            <a:r>
              <a:rPr lang="en-US" altLang="en-US" smtClean="0"/>
              <a:t>Hardware:</a:t>
            </a:r>
          </a:p>
          <a:p>
            <a:pPr eaLnBrk="1" hangingPunct="1">
              <a:buFont typeface="Monotype Sorts" panose="05010101010101010101" pitchFamily="2" charset="2"/>
              <a:buNone/>
            </a:pPr>
            <a:endParaRPr lang="en-US" altLang="en-US" smtClean="0"/>
          </a:p>
          <a:p>
            <a:pPr eaLnBrk="1" hangingPunct="1">
              <a:lnSpc>
                <a:spcPct val="110000"/>
              </a:lnSpc>
            </a:pPr>
            <a:r>
              <a:rPr lang="en-US" altLang="en-US" smtClean="0"/>
              <a:t>One copy of research report for each person   </a:t>
            </a:r>
          </a:p>
          <a:p>
            <a:pPr eaLnBrk="1" hangingPunct="1">
              <a:lnSpc>
                <a:spcPct val="110000"/>
              </a:lnSpc>
            </a:pPr>
            <a:endParaRPr lang="en-US" altLang="en-US" smtClean="0"/>
          </a:p>
          <a:p>
            <a:pPr eaLnBrk="1" hangingPunct="1">
              <a:lnSpc>
                <a:spcPct val="110000"/>
              </a:lnSpc>
            </a:pPr>
            <a:r>
              <a:rPr lang="en-US" altLang="en-US" smtClean="0"/>
              <a:t>Slides of key graphs</a:t>
            </a:r>
          </a:p>
          <a:p>
            <a:pPr eaLnBrk="1" hangingPunct="1">
              <a:lnSpc>
                <a:spcPct val="110000"/>
              </a:lnSpc>
            </a:pPr>
            <a:endParaRPr lang="en-US" altLang="en-US" smtClean="0"/>
          </a:p>
          <a:p>
            <a:pPr eaLnBrk="1" hangingPunct="1">
              <a:lnSpc>
                <a:spcPct val="110000"/>
              </a:lnSpc>
            </a:pPr>
            <a:r>
              <a:rPr lang="en-US" altLang="en-US" smtClean="0"/>
              <a:t>Post-it Note large charts</a:t>
            </a:r>
          </a:p>
          <a:p>
            <a:pPr eaLnBrk="1" hangingPunct="1">
              <a:lnSpc>
                <a:spcPct val="110000"/>
              </a:lnSpc>
              <a:buFont typeface="Wingdings 3" panose="05040102010807070707" pitchFamily="18" charset="2"/>
              <a:buNone/>
            </a:pPr>
            <a:endParaRPr lang="en-US" altLang="en-US" smtClean="0"/>
          </a:p>
        </p:txBody>
      </p:sp>
      <p:sp>
        <p:nvSpPr>
          <p:cNvPr id="26628" name="Rectangle 4"/>
          <p:cNvSpPr>
            <a:spLocks noGrp="1" noChangeArrowheads="1"/>
          </p:cNvSpPr>
          <p:nvPr>
            <p:ph sz="quarter" idx="2"/>
          </p:nvPr>
        </p:nvSpPr>
        <p:spPr>
          <a:xfrm>
            <a:off x="4632325" y="1216025"/>
            <a:ext cx="4041775" cy="4937125"/>
          </a:xfrm>
        </p:spPr>
        <p:txBody>
          <a:bodyPr/>
          <a:lstStyle/>
          <a:p>
            <a:pPr eaLnBrk="1" hangingPunct="1"/>
            <a:r>
              <a:rPr lang="en-US" altLang="en-US" dirty="0" smtClean="0"/>
              <a:t>Software:</a:t>
            </a:r>
          </a:p>
          <a:p>
            <a:pPr eaLnBrk="1" hangingPunct="1"/>
            <a:endParaRPr lang="en-US" altLang="en-US" dirty="0" smtClean="0"/>
          </a:p>
          <a:p>
            <a:pPr eaLnBrk="1" hangingPunct="1"/>
            <a:r>
              <a:rPr lang="en-US" altLang="en-US" dirty="0" smtClean="0"/>
              <a:t>Researcher who wrote the report</a:t>
            </a:r>
          </a:p>
          <a:p>
            <a:pPr eaLnBrk="1" hangingPunct="1"/>
            <a:endParaRPr lang="en-US" altLang="en-US" dirty="0" smtClean="0"/>
          </a:p>
          <a:p>
            <a:pPr eaLnBrk="1" hangingPunct="1"/>
            <a:r>
              <a:rPr lang="en-US" altLang="en-US" dirty="0" smtClean="0"/>
              <a:t>Facilitator who will keep the process moving</a:t>
            </a:r>
          </a:p>
          <a:p>
            <a:pPr eaLnBrk="1" hangingPunct="1"/>
            <a:endParaRPr lang="en-US" altLang="en-US" sz="1600" dirty="0" smtClean="0"/>
          </a:p>
          <a:p>
            <a:pPr eaLnBrk="1" hangingPunct="1"/>
            <a:r>
              <a:rPr lang="en-US" altLang="en-US" dirty="0" smtClean="0"/>
              <a:t>Recorder</a:t>
            </a:r>
          </a:p>
        </p:txBody>
      </p:sp>
      <p:sp>
        <p:nvSpPr>
          <p:cNvPr id="2662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5B7844A-1E87-43BB-AC6C-10E1663E0174}" type="slidenum">
              <a:rPr lang="en-US" altLang="en-US" sz="1400">
                <a:solidFill>
                  <a:srgbClr val="576943"/>
                </a:solidFill>
              </a:rPr>
              <a:pPr eaLnBrk="1" hangingPunct="1"/>
              <a:t>5</a:t>
            </a:fld>
            <a:endParaRPr lang="en-US" altLang="en-US" sz="1400">
              <a:solidFill>
                <a:srgbClr val="576943"/>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algn="ctr" eaLnBrk="1" hangingPunct="1"/>
            <a:r>
              <a:rPr lang="en-US" altLang="en-US" smtClean="0"/>
              <a:t>Typical Retreat Agenda</a:t>
            </a:r>
          </a:p>
        </p:txBody>
      </p:sp>
      <p:sp>
        <p:nvSpPr>
          <p:cNvPr id="27651" name="Rectangle 3"/>
          <p:cNvSpPr>
            <a:spLocks noGrp="1" noChangeArrowheads="1"/>
          </p:cNvSpPr>
          <p:nvPr>
            <p:ph sz="quarter" idx="1"/>
          </p:nvPr>
        </p:nvSpPr>
        <p:spPr>
          <a:xfrm>
            <a:off x="457200" y="1219200"/>
            <a:ext cx="4041775" cy="4937125"/>
          </a:xfrm>
        </p:spPr>
        <p:txBody>
          <a:bodyPr/>
          <a:lstStyle/>
          <a:p>
            <a:pPr marL="514350" indent="-514350" eaLnBrk="1" hangingPunct="1">
              <a:spcAft>
                <a:spcPts val="1200"/>
              </a:spcAft>
              <a:buFont typeface="Bookman Old Style" panose="02050604050505020204" pitchFamily="18" charset="0"/>
              <a:buAutoNum type="arabicPeriod"/>
            </a:pPr>
            <a:r>
              <a:rPr lang="en-US" altLang="en-US" smtClean="0"/>
              <a:t>Introductions</a:t>
            </a:r>
          </a:p>
          <a:p>
            <a:pPr marL="514350" indent="-514350" eaLnBrk="1" hangingPunct="1">
              <a:spcAft>
                <a:spcPts val="1200"/>
              </a:spcAft>
              <a:buFont typeface="Bookman Old Style" panose="02050604050505020204" pitchFamily="18" charset="0"/>
              <a:buAutoNum type="arabicPeriod"/>
            </a:pPr>
            <a:r>
              <a:rPr lang="en-US" altLang="en-US" smtClean="0"/>
              <a:t>Researcher reports on characteristics of firms visited</a:t>
            </a:r>
          </a:p>
          <a:p>
            <a:pPr marL="514350" indent="-514350" eaLnBrk="1" hangingPunct="1">
              <a:spcAft>
                <a:spcPts val="1200"/>
              </a:spcAft>
              <a:buFont typeface="Bookman Old Style" panose="02050604050505020204" pitchFamily="18" charset="0"/>
              <a:buAutoNum type="arabicPeriod"/>
            </a:pPr>
            <a:r>
              <a:rPr lang="en-US" altLang="en-US" smtClean="0"/>
              <a:t>Researcher reports on survey results for each strategy</a:t>
            </a:r>
          </a:p>
          <a:p>
            <a:pPr marL="514350" indent="-514350" eaLnBrk="1" hangingPunct="1">
              <a:spcAft>
                <a:spcPts val="1200"/>
              </a:spcAft>
              <a:buFont typeface="Bookman Old Style" panose="02050604050505020204" pitchFamily="18" charset="0"/>
              <a:buAutoNum type="arabicPeriod"/>
            </a:pPr>
            <a:r>
              <a:rPr lang="en-US" altLang="en-US" smtClean="0"/>
              <a:t>Task Force nominates options</a:t>
            </a:r>
          </a:p>
        </p:txBody>
      </p:sp>
      <p:sp>
        <p:nvSpPr>
          <p:cNvPr id="12293" name="Rectangle 4"/>
          <p:cNvSpPr>
            <a:spLocks noGrp="1" noChangeArrowheads="1"/>
          </p:cNvSpPr>
          <p:nvPr>
            <p:ph sz="quarter" idx="2"/>
          </p:nvPr>
        </p:nvSpPr>
        <p:spPr>
          <a:xfrm>
            <a:off x="4632325" y="1216025"/>
            <a:ext cx="4041775" cy="4937125"/>
          </a:xfrm>
        </p:spPr>
        <p:txBody>
          <a:bodyPr/>
          <a:lstStyle/>
          <a:p>
            <a:pPr marL="568325" indent="0" eaLnBrk="1" hangingPunct="1">
              <a:spcAft>
                <a:spcPts val="1200"/>
              </a:spcAft>
              <a:buFont typeface="Wingdings 3" panose="05040102010807070707" pitchFamily="18" charset="2"/>
              <a:buNone/>
              <a:defRPr/>
            </a:pPr>
            <a:r>
              <a:rPr lang="en-US" dirty="0" smtClean="0"/>
              <a:t>Usually requires1¼ to 1½ hours to this point for each strategy.</a:t>
            </a:r>
          </a:p>
          <a:p>
            <a:pPr marL="514350" indent="-514350" eaLnBrk="1" hangingPunct="1">
              <a:spcAft>
                <a:spcPts val="1200"/>
              </a:spcAft>
              <a:buFont typeface="+mj-lt"/>
              <a:buAutoNum type="arabicPeriod" startAt="5"/>
              <a:defRPr/>
            </a:pPr>
            <a:r>
              <a:rPr lang="en-US" dirty="0" smtClean="0"/>
              <a:t>Discuss prioritization</a:t>
            </a:r>
          </a:p>
          <a:p>
            <a:pPr marL="514350" indent="-514350" eaLnBrk="1" hangingPunct="1">
              <a:spcAft>
                <a:spcPts val="1200"/>
              </a:spcAft>
              <a:buFont typeface="+mj-lt"/>
              <a:buAutoNum type="arabicPeriod" startAt="5"/>
              <a:defRPr/>
            </a:pPr>
            <a:r>
              <a:rPr lang="en-US" dirty="0" smtClean="0"/>
              <a:t>Small groups start action plans</a:t>
            </a:r>
          </a:p>
          <a:p>
            <a:pPr marL="514350" indent="-514350" eaLnBrk="1" hangingPunct="1">
              <a:spcAft>
                <a:spcPts val="1200"/>
              </a:spcAft>
              <a:buFont typeface="+mj-lt"/>
              <a:buAutoNum type="arabicPeriod" startAt="5"/>
              <a:defRPr/>
            </a:pPr>
            <a:r>
              <a:rPr lang="en-US" dirty="0" smtClean="0"/>
              <a:t>Planning of future Task Force Activities</a:t>
            </a:r>
          </a:p>
        </p:txBody>
      </p:sp>
      <p:sp>
        <p:nvSpPr>
          <p:cNvPr id="2765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8C67399-81C1-40F5-ADB3-F1F5C01BB5A3}" type="slidenum">
              <a:rPr lang="en-US" altLang="en-US" sz="1400">
                <a:solidFill>
                  <a:srgbClr val="576943"/>
                </a:solidFill>
              </a:rPr>
              <a:pPr eaLnBrk="1" hangingPunct="1"/>
              <a:t>6</a:t>
            </a:fld>
            <a:endParaRPr lang="en-US" altLang="en-US" sz="1400">
              <a:solidFill>
                <a:srgbClr val="576943"/>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en-US" smtClean="0"/>
              <a:t>Action Planning Process</a:t>
            </a:r>
          </a:p>
        </p:txBody>
      </p:sp>
      <p:sp>
        <p:nvSpPr>
          <p:cNvPr id="28675" name="Rectangle 3"/>
          <p:cNvSpPr>
            <a:spLocks noGrp="1" noChangeArrowheads="1"/>
          </p:cNvSpPr>
          <p:nvPr>
            <p:ph sz="quarter" idx="1"/>
          </p:nvPr>
        </p:nvSpPr>
        <p:spPr>
          <a:xfrm>
            <a:off x="457200" y="1219200"/>
            <a:ext cx="8229600" cy="4937125"/>
          </a:xfrm>
        </p:spPr>
        <p:txBody>
          <a:bodyPr/>
          <a:lstStyle/>
          <a:p>
            <a:pPr eaLnBrk="1" hangingPunct="1">
              <a:lnSpc>
                <a:spcPct val="150000"/>
              </a:lnSpc>
            </a:pPr>
            <a:r>
              <a:rPr lang="en-US" altLang="en-US" smtClean="0"/>
              <a:t>Each person puts their own name on one priority.</a:t>
            </a:r>
          </a:p>
          <a:p>
            <a:pPr eaLnBrk="1" hangingPunct="1">
              <a:lnSpc>
                <a:spcPct val="150000"/>
              </a:lnSpc>
            </a:pPr>
            <a:r>
              <a:rPr lang="en-US" altLang="en-US" smtClean="0"/>
              <a:t>Groups start detailed planning for implementation.</a:t>
            </a:r>
          </a:p>
          <a:p>
            <a:pPr eaLnBrk="1" hangingPunct="1">
              <a:lnSpc>
                <a:spcPct val="150000"/>
              </a:lnSpc>
            </a:pPr>
            <a:r>
              <a:rPr lang="en-US" altLang="en-US" smtClean="0"/>
              <a:t>One person agrees to convene small group soon</a:t>
            </a:r>
          </a:p>
          <a:p>
            <a:pPr eaLnBrk="1" hangingPunct="1">
              <a:lnSpc>
                <a:spcPct val="150000"/>
              </a:lnSpc>
            </a:pPr>
            <a:r>
              <a:rPr lang="en-US" altLang="en-US" smtClean="0"/>
              <a:t>A recorder for each small group takes notes</a:t>
            </a:r>
          </a:p>
          <a:p>
            <a:pPr eaLnBrk="1" hangingPunct="1"/>
            <a:endParaRPr lang="en-US" altLang="en-US" smtClean="0"/>
          </a:p>
        </p:txBody>
      </p:sp>
      <p:sp>
        <p:nvSpPr>
          <p:cNvPr id="2867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CA986F5-EB3A-4E25-873A-45C7DD590AC9}" type="slidenum">
              <a:rPr lang="en-US" altLang="en-US" sz="1400">
                <a:solidFill>
                  <a:srgbClr val="576943"/>
                </a:solidFill>
              </a:rPr>
              <a:pPr eaLnBrk="1" hangingPunct="1"/>
              <a:t>7</a:t>
            </a:fld>
            <a:endParaRPr lang="en-US" altLang="en-US" sz="1400">
              <a:solidFill>
                <a:srgbClr val="576943"/>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smtClean="0"/>
              <a:t>Action Planning Worksheet</a:t>
            </a:r>
          </a:p>
        </p:txBody>
      </p:sp>
      <p:sp>
        <p:nvSpPr>
          <p:cNvPr id="15364" name="Rectangle 3"/>
          <p:cNvSpPr>
            <a:spLocks noGrp="1" noChangeArrowheads="1"/>
          </p:cNvSpPr>
          <p:nvPr>
            <p:ph sz="quarter" idx="1"/>
          </p:nvPr>
        </p:nvSpPr>
        <p:spPr>
          <a:xfrm>
            <a:off x="457200" y="1219200"/>
            <a:ext cx="8229600" cy="4937125"/>
          </a:xfrm>
        </p:spPr>
        <p:txBody>
          <a:bodyPr/>
          <a:lstStyle/>
          <a:p>
            <a:pPr marL="400050" indent="-400050" eaLnBrk="1" hangingPunct="1">
              <a:spcBef>
                <a:spcPts val="1200"/>
              </a:spcBef>
              <a:buFont typeface="Wingdings 3" panose="05040102010807070707" pitchFamily="18" charset="2"/>
              <a:buNone/>
              <a:defRPr/>
            </a:pPr>
            <a:r>
              <a:rPr lang="en-US" sz="2800" dirty="0" smtClean="0"/>
              <a:t>1.  What tasks will be carried out? Who on the Task Force is responsible for each task? When will the tasks be completed?</a:t>
            </a:r>
          </a:p>
          <a:p>
            <a:pPr marL="400050" indent="-400050" eaLnBrk="1" hangingPunct="1">
              <a:spcBef>
                <a:spcPts val="1200"/>
              </a:spcBef>
              <a:buFont typeface="Wingdings 3" panose="05040102010807070707" pitchFamily="18" charset="2"/>
              <a:buNone/>
              <a:defRPr/>
            </a:pPr>
            <a:r>
              <a:rPr lang="en-US" sz="2800" dirty="0" smtClean="0"/>
              <a:t>2.  Are there others outside the Task Force that need to be involved?</a:t>
            </a:r>
          </a:p>
          <a:p>
            <a:pPr eaLnBrk="1" hangingPunct="1">
              <a:spcBef>
                <a:spcPts val="1200"/>
              </a:spcBef>
              <a:buFont typeface="Wingdings 3" panose="05040102010807070707" pitchFamily="18" charset="2"/>
              <a:buNone/>
              <a:defRPr/>
            </a:pPr>
            <a:r>
              <a:rPr lang="en-US" sz="2800" dirty="0" smtClean="0"/>
              <a:t>3.  Detailed suggestions on how to proceed.</a:t>
            </a:r>
          </a:p>
          <a:p>
            <a:pPr eaLnBrk="1" hangingPunct="1">
              <a:spcBef>
                <a:spcPts val="1200"/>
              </a:spcBef>
              <a:buFont typeface="Wingdings 3" panose="05040102010807070707" pitchFamily="18" charset="2"/>
              <a:buNone/>
              <a:defRPr/>
            </a:pPr>
            <a:r>
              <a:rPr lang="en-US" sz="2800" dirty="0" smtClean="0"/>
              <a:t>4.  What members of the group will be active? </a:t>
            </a:r>
          </a:p>
          <a:p>
            <a:pPr eaLnBrk="1" hangingPunct="1">
              <a:spcBef>
                <a:spcPts val="1200"/>
              </a:spcBef>
              <a:buFont typeface="Wingdings 3" panose="05040102010807070707" pitchFamily="18" charset="2"/>
              <a:buNone/>
              <a:defRPr/>
            </a:pPr>
            <a:r>
              <a:rPr lang="en-US" sz="2800" dirty="0" smtClean="0"/>
              <a:t>5.  Who will convene the next meeting?</a:t>
            </a:r>
          </a:p>
          <a:p>
            <a:pPr eaLnBrk="1" hangingPunct="1">
              <a:spcBef>
                <a:spcPts val="1200"/>
              </a:spcBef>
              <a:buFont typeface="Wingdings 3" panose="05040102010807070707" pitchFamily="18" charset="2"/>
              <a:buNone/>
              <a:defRPr/>
            </a:pPr>
            <a:r>
              <a:rPr lang="en-US" sz="2800" dirty="0" smtClean="0"/>
              <a:t>6.  Date, time, and place of the next meeting</a:t>
            </a:r>
          </a:p>
        </p:txBody>
      </p:sp>
      <p:sp>
        <p:nvSpPr>
          <p:cNvPr id="2970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F391B0DB-0A8F-4DF2-89FB-DF8B5EF77F30}" type="slidenum">
              <a:rPr lang="en-US" altLang="en-US" sz="1400">
                <a:solidFill>
                  <a:srgbClr val="576943"/>
                </a:solidFill>
              </a:rPr>
              <a:pPr eaLnBrk="1" hangingPunct="1"/>
              <a:t>8</a:t>
            </a:fld>
            <a:endParaRPr lang="en-US" altLang="en-US" sz="1400">
              <a:solidFill>
                <a:srgbClr val="576943"/>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3"/>
          <p:cNvSpPr>
            <a:spLocks noGrp="1"/>
          </p:cNvSpPr>
          <p:nvPr>
            <p:ph type="title"/>
          </p:nvPr>
        </p:nvSpPr>
        <p:spPr/>
        <p:txBody>
          <a:bodyPr/>
          <a:lstStyle/>
          <a:p>
            <a:r>
              <a:rPr lang="en-US" altLang="en-US" smtClean="0"/>
              <a:t>Questions?</a:t>
            </a:r>
          </a:p>
        </p:txBody>
      </p:sp>
      <p:sp>
        <p:nvSpPr>
          <p:cNvPr id="3174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D76D242-2492-4A9A-85A4-E4A973BBDDBB}" type="slidenum">
              <a:rPr lang="en-US" altLang="en-US" sz="1400">
                <a:solidFill>
                  <a:srgbClr val="576943"/>
                </a:solidFill>
              </a:rPr>
              <a:pPr eaLnBrk="1" hangingPunct="1"/>
              <a:t>9</a:t>
            </a:fld>
            <a:endParaRPr lang="en-US" altLang="en-US" sz="1400">
              <a:solidFill>
                <a:srgbClr val="576943"/>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
            </a:r>
            <a:br>
              <a:rPr lang="en-US" dirty="0" smtClean="0"/>
            </a:br>
            <a:r>
              <a:rPr lang="en-US" dirty="0" smtClean="0"/>
              <a:t>Creative Commons License</a:t>
            </a:r>
            <a:br>
              <a:rPr lang="en-US" dirty="0" smtClean="0"/>
            </a:br>
            <a:endParaRPr lang="en-US" dirty="0"/>
          </a:p>
        </p:txBody>
      </p:sp>
      <p:sp>
        <p:nvSpPr>
          <p:cNvPr id="30723" name="Text Placeholder 2"/>
          <p:cNvSpPr>
            <a:spLocks noGrp="1"/>
          </p:cNvSpPr>
          <p:nvPr>
            <p:ph sz="quarter" idx="1"/>
          </p:nvPr>
        </p:nvSpPr>
        <p:spPr>
          <a:xfrm>
            <a:off x="457200" y="1219200"/>
            <a:ext cx="8229600" cy="4937125"/>
          </a:xfrm>
        </p:spPr>
        <p:txBody>
          <a:bodyPr/>
          <a:lstStyle/>
          <a:p>
            <a:r>
              <a:rPr lang="en-US" altLang="en-US" smtClean="0"/>
              <a:t>This work carries an attribution non-commercial share alike license.</a:t>
            </a:r>
          </a:p>
          <a:p>
            <a:r>
              <a:rPr lang="en-US" altLang="en-US" smtClean="0">
                <a:hlinkClick r:id="rId4"/>
              </a:rPr>
              <a:t>http://creativecommons.org/licenses/by-nc-sa/3.0/</a:t>
            </a:r>
            <a:endParaRPr lang="en-US" altLang="en-US" smtClean="0"/>
          </a:p>
          <a:p>
            <a:pPr>
              <a:buFont typeface="Wingdings 3" panose="05040102010807070707" pitchFamily="18" charset="2"/>
              <a:buNone/>
            </a:pPr>
            <a:endParaRPr lang="en-US" altLang="en-US" smtClean="0"/>
          </a:p>
        </p:txBody>
      </p:sp>
      <p:pic>
        <p:nvPicPr>
          <p:cNvPr id="30724" name="Picture 4" descr="cc_logo.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5715000"/>
            <a:ext cx="180022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4041231-A936-4822-AF10-FC2B45E1687C}" type="slidenum">
              <a:rPr lang="en-US" altLang="en-US" sz="1400">
                <a:solidFill>
                  <a:schemeClr val="tx2"/>
                </a:solidFill>
              </a:rPr>
              <a:pPr eaLnBrk="1" hangingPunct="1"/>
              <a:t>10</a:t>
            </a:fld>
            <a:endParaRPr lang="en-US" altLang="en-US" sz="1400">
              <a:solidFill>
                <a:schemeClr val="tx2"/>
              </a:solidFill>
            </a:endParaRPr>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1_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2.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3.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4.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docProps/app.xml><?xml version="1.0" encoding="utf-8"?>
<Properties xmlns="http://schemas.openxmlformats.org/officeDocument/2006/extended-properties" xmlns:vt="http://schemas.openxmlformats.org/officeDocument/2006/docPropsVTypes">
  <Template>Origin</Template>
  <TotalTime>209</TotalTime>
  <Words>448</Words>
  <Application>Microsoft Office PowerPoint</Application>
  <PresentationFormat>On-screen Show (4:3)</PresentationFormat>
  <Paragraphs>82</Paragraphs>
  <Slides>10</Slides>
  <Notes>10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10</vt:i4>
      </vt:variant>
    </vt:vector>
  </HeadingPairs>
  <TitlesOfParts>
    <vt:vector size="19" baseType="lpstr">
      <vt:lpstr>Arial</vt:lpstr>
      <vt:lpstr>Bookman Old Style</vt:lpstr>
      <vt:lpstr>Gill Sans MT</vt:lpstr>
      <vt:lpstr>Monotype Sorts</vt:lpstr>
      <vt:lpstr>Times New Roman</vt:lpstr>
      <vt:lpstr>Wingdings</vt:lpstr>
      <vt:lpstr>Wingdings 3</vt:lpstr>
      <vt:lpstr>Origin</vt:lpstr>
      <vt:lpstr>1_Origin</vt:lpstr>
      <vt:lpstr>Business Retention and Expansion </vt:lpstr>
      <vt:lpstr>Purpose of the Retreat</vt:lpstr>
      <vt:lpstr>Action Planning Initiation</vt:lpstr>
      <vt:lpstr>Time Required for Retreat</vt:lpstr>
      <vt:lpstr>Equipment &amp; Materials Needed</vt:lpstr>
      <vt:lpstr>Typical Retreat Agenda</vt:lpstr>
      <vt:lpstr>Action Planning Process</vt:lpstr>
      <vt:lpstr>Action Planning Worksheet</vt:lpstr>
      <vt:lpstr>Questions?</vt:lpstr>
      <vt:lpstr> Creative Commons License </vt:lpstr>
    </vt:vector>
  </TitlesOfParts>
  <Company>University of Minnesota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Task Force Retreat</dc:title>
  <dc:creator>Valued Gateway Client</dc:creator>
  <cp:lastModifiedBy>Barefield, Alan</cp:lastModifiedBy>
  <cp:revision>27</cp:revision>
  <dcterms:created xsi:type="dcterms:W3CDTF">1999-04-01T18:15:28Z</dcterms:created>
  <dcterms:modified xsi:type="dcterms:W3CDTF">2017-06-26T04:18:34Z</dcterms:modified>
</cp:coreProperties>
</file>