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6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2604" y="-11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BREI Certification – Revised 2010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753D415-4574-4321-BFE5-E14E412222D0}" type="slidenum">
              <a:rPr lang="en-US" sz="1000" smtClean="0">
                <a:latin typeface="Arial" pitchFamily="34" charset="0"/>
                <a:cs typeface="Arial" pitchFamily="34" charset="0"/>
              </a:rPr>
              <a:t>‹#›</a:t>
            </a:fld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75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21F58A0-DD73-430A-B5A2-2DE63BB90CA7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B2751F8-7BE7-4F23-851F-7EFE79896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8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751F8-7BE7-4F23-851F-7EFE7989608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7990FD4-212E-4F56-8858-EBA700AAA6D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E7158F0-5EFD-4A95-8504-1D329BEDC9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bleycounty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590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1992-2003</a:t>
            </a:r>
          </a:p>
          <a:p>
            <a:r>
              <a:rPr lang="en-US" dirty="0" smtClean="0"/>
              <a:t>University of Minnesota Extension Service</a:t>
            </a:r>
          </a:p>
          <a:p>
            <a:endParaRPr lang="en-US" dirty="0" smtClean="0"/>
          </a:p>
          <a:p>
            <a:r>
              <a:rPr lang="en-US" dirty="0" smtClean="0"/>
              <a:t>Lisa </a:t>
            </a:r>
            <a:r>
              <a:rPr lang="en-US" dirty="0" err="1" smtClean="0"/>
              <a:t>Hinz</a:t>
            </a:r>
            <a:r>
              <a:rPr lang="en-US" dirty="0" smtClean="0"/>
              <a:t>, Regional Extension Educator</a:t>
            </a:r>
          </a:p>
          <a:p>
            <a:r>
              <a:rPr lang="en-US" dirty="0" smtClean="0"/>
              <a:t>Michael </a:t>
            </a:r>
            <a:r>
              <a:rPr lang="en-US" dirty="0" err="1" smtClean="0"/>
              <a:t>Darger</a:t>
            </a:r>
            <a:r>
              <a:rPr lang="en-US" dirty="0" smtClean="0"/>
              <a:t>, BR&amp;E Program Director</a:t>
            </a:r>
          </a:p>
          <a:p>
            <a:r>
              <a:rPr lang="en-US" dirty="0" smtClean="0"/>
              <a:t>Liz Templin, Regional Extension Director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Sibley County</a:t>
            </a:r>
            <a:br>
              <a:rPr lang="en-US" dirty="0" smtClean="0"/>
            </a:br>
            <a:r>
              <a:rPr lang="en-US" dirty="0" smtClean="0"/>
              <a:t>BR&amp;E Results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Strategy 1:  Improve Competitiveness of Firms by Sharing Information on Development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r>
              <a:rPr lang="en-US" dirty="0" smtClean="0"/>
              <a:t>Funded a full-time Economic Development Director and part time support staff</a:t>
            </a:r>
          </a:p>
          <a:p>
            <a:r>
              <a:rPr lang="en-US" dirty="0" smtClean="0"/>
              <a:t>Held business forums on development programs and government assistance</a:t>
            </a:r>
          </a:p>
          <a:p>
            <a:r>
              <a:rPr lang="en-US" dirty="0" smtClean="0"/>
              <a:t>Held technology conference</a:t>
            </a:r>
          </a:p>
          <a:p>
            <a:r>
              <a:rPr lang="en-US" dirty="0" smtClean="0"/>
              <a:t>Worked on numerous loan and financing programs for start ups and expansions</a:t>
            </a:r>
          </a:p>
          <a:p>
            <a:r>
              <a:rPr lang="en-US" dirty="0" smtClean="0"/>
              <a:t>Pilot site for the “Virtual Entrepreneurial Network”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Result:  Sales per worker increased 63% from 1987-1997 compared to only 36% statewide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Strategy 2:  Increase Supply and Quality of Labor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School Business Partnership</a:t>
            </a:r>
          </a:p>
          <a:p>
            <a:pPr lvl="1"/>
            <a:r>
              <a:rPr lang="en-US" dirty="0" smtClean="0"/>
              <a:t>School personnel and manufacturers identified gaps in technical skills.  Received $40,500 in grants for in-school businesses:</a:t>
            </a:r>
          </a:p>
          <a:p>
            <a:pPr lvl="2"/>
            <a:r>
              <a:rPr lang="en-US" dirty="0" smtClean="0"/>
              <a:t>Store</a:t>
            </a:r>
          </a:p>
          <a:p>
            <a:pPr lvl="2"/>
            <a:r>
              <a:rPr lang="en-US" dirty="0" smtClean="0"/>
              <a:t>Desktop publishing services</a:t>
            </a:r>
          </a:p>
          <a:p>
            <a:pPr lvl="2"/>
            <a:r>
              <a:rPr lang="en-US" dirty="0" smtClean="0"/>
              <a:t>Small engine repair</a:t>
            </a:r>
          </a:p>
          <a:p>
            <a:pPr lvl="2"/>
            <a:r>
              <a:rPr lang="en-US" dirty="0" smtClean="0"/>
              <a:t>CAD technology services</a:t>
            </a:r>
          </a:p>
          <a:p>
            <a:pPr lvl="1"/>
            <a:r>
              <a:rPr lang="en-US" dirty="0" smtClean="0"/>
              <a:t>County library technology and youth staffing support</a:t>
            </a:r>
          </a:p>
          <a:p>
            <a:pPr lvl="1"/>
            <a:r>
              <a:rPr lang="en-US" dirty="0" smtClean="0"/>
              <a:t>Youth Leadership Academy for high school seniors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Upgrade Job Skills of Existing and New Employees</a:t>
            </a:r>
          </a:p>
          <a:p>
            <a:pPr lvl="1"/>
            <a:r>
              <a:rPr lang="en-US" dirty="0" smtClean="0"/>
              <a:t>Community Alliance for Lifelong Learning (CALL) garnered over $60,000 in state and private foundation grants including:</a:t>
            </a:r>
          </a:p>
          <a:p>
            <a:pPr lvl="2"/>
            <a:r>
              <a:rPr lang="en-US" dirty="0" smtClean="0"/>
              <a:t>Youth Leadership Academy</a:t>
            </a:r>
          </a:p>
          <a:p>
            <a:pPr lvl="2"/>
            <a:r>
              <a:rPr lang="en-US" dirty="0" smtClean="0"/>
              <a:t>COOL – </a:t>
            </a:r>
            <a:r>
              <a:rPr lang="en-US" dirty="0" err="1" smtClean="0"/>
              <a:t>Technometers</a:t>
            </a:r>
            <a:endParaRPr lang="en-US" dirty="0" smtClean="0"/>
          </a:p>
          <a:p>
            <a:pPr lvl="2"/>
            <a:r>
              <a:rPr lang="en-US" dirty="0" smtClean="0"/>
              <a:t>Community Technology Centers</a:t>
            </a:r>
          </a:p>
          <a:p>
            <a:pPr lvl="2"/>
            <a:r>
              <a:rPr lang="en-US" dirty="0" smtClean="0"/>
              <a:t>IMPROV! Theater group</a:t>
            </a:r>
          </a:p>
          <a:p>
            <a:pPr lvl="2"/>
            <a:r>
              <a:rPr lang="en-US" dirty="0" smtClean="0"/>
              <a:t>Restorative Justice Project</a:t>
            </a:r>
          </a:p>
          <a:p>
            <a:pPr lvl="2"/>
            <a:r>
              <a:rPr lang="en-US" dirty="0" smtClean="0"/>
              <a:t>Lifelong learning one-stop website</a:t>
            </a:r>
          </a:p>
          <a:p>
            <a:pPr lvl="2"/>
            <a:r>
              <a:rPr lang="en-US" dirty="0" smtClean="0"/>
              <a:t>Career development classes for 50 residents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Technology Literacy</a:t>
            </a:r>
          </a:p>
          <a:p>
            <a:pPr lvl="1"/>
            <a:r>
              <a:rPr lang="en-US" dirty="0" smtClean="0"/>
              <a:t>Mobile Computer lab from Mankato Technical Institute taught courses in winter, 1992</a:t>
            </a:r>
          </a:p>
          <a:p>
            <a:pPr lvl="1"/>
            <a:r>
              <a:rPr lang="en-US" dirty="0" smtClean="0"/>
              <a:t>Over $600,000 in federal, business and private foundation grants</a:t>
            </a:r>
          </a:p>
          <a:p>
            <a:pPr lvl="2"/>
            <a:r>
              <a:rPr lang="en-US" dirty="0" smtClean="0"/>
              <a:t>8 public access Community Technology Centers with computers, high speed internet, and staff co-located in all 7 communities at a library, a multi-cultural center, several schools and an Area Learning Center</a:t>
            </a:r>
          </a:p>
          <a:p>
            <a:pPr lvl="2"/>
            <a:r>
              <a:rPr lang="en-US" dirty="0" err="1" smtClean="0"/>
              <a:t>Technomenter</a:t>
            </a:r>
            <a:r>
              <a:rPr lang="en-US" dirty="0" smtClean="0"/>
              <a:t>® program training employing high school youth to help all residents learn about computers and internet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Strategy 3:  Improve the Quality of Life in Sibley 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Billboards and print marketing campaign including all communities</a:t>
            </a:r>
          </a:p>
          <a:p>
            <a:r>
              <a:rPr lang="en-US" dirty="0" smtClean="0"/>
              <a:t>Website:  </a:t>
            </a:r>
            <a:r>
              <a:rPr lang="en-US" dirty="0" smtClean="0">
                <a:hlinkClick r:id="rId3"/>
              </a:rPr>
              <a:t>www.sibleycounty.org</a:t>
            </a:r>
            <a:endParaRPr lang="en-US" dirty="0" smtClean="0"/>
          </a:p>
          <a:p>
            <a:r>
              <a:rPr lang="en-US" dirty="0" smtClean="0"/>
              <a:t>Sibley County Community Resource booklet</a:t>
            </a:r>
          </a:p>
          <a:p>
            <a:r>
              <a:rPr lang="en-US" dirty="0" smtClean="0"/>
              <a:t>Sibley county Tourism and Recreation Opportunities booklet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Strategy 4:  Provide Assistance to Retail and Service Sectors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Provided data and analysis on economic sectors an demographic changes</a:t>
            </a:r>
          </a:p>
          <a:p>
            <a:r>
              <a:rPr lang="en-US" dirty="0" smtClean="0"/>
              <a:t>Consultation with 60 retail businesses on interior and exterior design</a:t>
            </a:r>
          </a:p>
          <a:p>
            <a:r>
              <a:rPr lang="en-US" dirty="0" smtClean="0"/>
              <a:t>Customer service training</a:t>
            </a:r>
          </a:p>
          <a:p>
            <a:endParaRPr lang="en-US" dirty="0" smtClean="0"/>
          </a:p>
          <a:p>
            <a:r>
              <a:rPr lang="en-US" dirty="0" smtClean="0"/>
              <a:t>Result:  Retail sector exceeded national trends in job growth and income, especially in:</a:t>
            </a:r>
          </a:p>
          <a:p>
            <a:pPr lvl="1"/>
            <a:r>
              <a:rPr lang="en-US" dirty="0" smtClean="0"/>
              <a:t>Auto dealers</a:t>
            </a:r>
          </a:p>
          <a:p>
            <a:pPr lvl="1"/>
            <a:r>
              <a:rPr lang="en-US" dirty="0" smtClean="0"/>
              <a:t>Food stores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Strategy 5:  Develop Strategic Plans for Local Economic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Attracted a value-added agricultural processing plant (corn milling ethanol)</a:t>
            </a:r>
          </a:p>
          <a:p>
            <a:r>
              <a:rPr lang="en-US" dirty="0" smtClean="0"/>
              <a:t>Needs assessment in Gibbon of childcare gaps and availability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Plans,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Gaylord made $2.2 million in storm water </a:t>
            </a:r>
            <a:r>
              <a:rPr lang="en-US" dirty="0" err="1" smtClean="0"/>
              <a:t>improvemetns</a:t>
            </a:r>
            <a:endParaRPr lang="en-US" dirty="0" smtClean="0"/>
          </a:p>
          <a:p>
            <a:pPr lvl="1"/>
            <a:r>
              <a:rPr lang="en-US" dirty="0" smtClean="0"/>
              <a:t>Ford dealer expanded</a:t>
            </a:r>
          </a:p>
          <a:p>
            <a:pPr lvl="1"/>
            <a:r>
              <a:rPr lang="en-US" dirty="0" smtClean="0"/>
              <a:t>Egg processing facility (county’s largest employer) expanded</a:t>
            </a:r>
          </a:p>
          <a:p>
            <a:r>
              <a:rPr lang="en-US" dirty="0" smtClean="0"/>
              <a:t>Cooperation between Green Isle and Arlington</a:t>
            </a:r>
          </a:p>
          <a:p>
            <a:pPr lvl="1"/>
            <a:r>
              <a:rPr lang="en-US" dirty="0" smtClean="0"/>
              <a:t>Green Isle built water tower and distribution</a:t>
            </a:r>
          </a:p>
          <a:p>
            <a:pPr lvl="1"/>
            <a:r>
              <a:rPr lang="en-US" dirty="0" smtClean="0"/>
              <a:t>Arlington built sewage treatment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Reverse 50 year decline in population to a 7% increase in the 1990s</a:t>
            </a:r>
          </a:p>
          <a:p>
            <a:endParaRPr lang="en-US" dirty="0" smtClean="0"/>
          </a:p>
          <a:p>
            <a:r>
              <a:rPr lang="en-US" dirty="0" smtClean="0"/>
              <a:t>Diversification from agricultural base</a:t>
            </a:r>
          </a:p>
          <a:p>
            <a:endParaRPr lang="en-US" dirty="0" smtClean="0"/>
          </a:p>
          <a:p>
            <a:r>
              <a:rPr lang="en-US" dirty="0" smtClean="0"/>
              <a:t>Strong spirit of cooperation </a:t>
            </a:r>
            <a:r>
              <a:rPr lang="en-US" smtClean="0"/>
              <a:t>in leadership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</TotalTime>
  <Words>481</Words>
  <Application>Microsoft Office PowerPoint</Application>
  <PresentationFormat>On-screen Show (4:3)</PresentationFormat>
  <Paragraphs>77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Sibley County BR&amp;E Results</vt:lpstr>
      <vt:lpstr>Strategy 1:  Improve Competitiveness of Firms by Sharing Information on Development Programs</vt:lpstr>
      <vt:lpstr>PowerPoint Presentation</vt:lpstr>
      <vt:lpstr>Strategy 2:  Increase Supply and Quality of Labor</vt:lpstr>
      <vt:lpstr>PowerPoint Presentation</vt:lpstr>
      <vt:lpstr>PowerPoint Presentation</vt:lpstr>
      <vt:lpstr>Strategy 3:  Improve the Quality of Life in Sibley County</vt:lpstr>
      <vt:lpstr>Strategy 4:  Provide Assistance to Retail and Service Sectors</vt:lpstr>
      <vt:lpstr>Strategy 5:  Develop Strategic Plans for Local Economic Development</vt:lpstr>
      <vt:lpstr>Strategic Plans, continued</vt:lpstr>
      <vt:lpstr>Overall</vt:lpstr>
    </vt:vector>
  </TitlesOfParts>
  <Company>Mississippi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Sibley County BR&amp;E Results</dc:title>
  <dc:creator>Alan Barefield</dc:creator>
  <cp:lastModifiedBy>Windows User</cp:lastModifiedBy>
  <cp:revision>4</cp:revision>
  <dcterms:created xsi:type="dcterms:W3CDTF">2010-01-07T03:04:20Z</dcterms:created>
  <dcterms:modified xsi:type="dcterms:W3CDTF">2014-06-02T16:51:56Z</dcterms:modified>
</cp:coreProperties>
</file>