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Override3.xml" ContentType="application/vnd.openxmlformats-officedocument.themeOverride+xml"/>
  <Override PartName="/ppt/theme/themeOverride4.xml" ContentType="application/vnd.openxmlformats-officedocument.themeOverrid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780" r:id="rId2"/>
  </p:sldMasterIdLst>
  <p:notesMasterIdLst>
    <p:notesMasterId r:id="rId15"/>
  </p:notesMasterIdLst>
  <p:handoutMasterIdLst>
    <p:handoutMasterId r:id="rId16"/>
  </p:handoutMasterIdLst>
  <p:sldIdLst>
    <p:sldId id="280" r:id="rId3"/>
    <p:sldId id="257" r:id="rId4"/>
    <p:sldId id="260" r:id="rId5"/>
    <p:sldId id="261" r:id="rId6"/>
    <p:sldId id="262" r:id="rId7"/>
    <p:sldId id="263" r:id="rId8"/>
    <p:sldId id="265" r:id="rId9"/>
    <p:sldId id="266" r:id="rId10"/>
    <p:sldId id="267" r:id="rId11"/>
    <p:sldId id="275" r:id="rId12"/>
    <p:sldId id="279" r:id="rId13"/>
    <p:sldId id="277" r:id="rId14"/>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3">
          <p15:clr>
            <a:srgbClr val="A4A3A4"/>
          </p15:clr>
        </p15:guide>
        <p15:guide id="2" pos="2303">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85" d="100"/>
          <a:sy n="85" d="100"/>
        </p:scale>
        <p:origin x="1476" y="84"/>
      </p:cViewPr>
      <p:guideLst>
        <p:guide orient="horz" pos="2160"/>
        <p:guide pos="2880"/>
      </p:guideLst>
    </p:cSldViewPr>
  </p:slideViewPr>
  <p:notesTextViewPr>
    <p:cViewPr>
      <p:scale>
        <a:sx n="100" d="100"/>
        <a:sy n="100" d="100"/>
      </p:scale>
      <p:origin x="0" y="0"/>
    </p:cViewPr>
  </p:notesTextViewPr>
  <p:notesViewPr>
    <p:cSldViewPr showGuides="1">
      <p:cViewPr varScale="1">
        <p:scale>
          <a:sx n="97" d="100"/>
          <a:sy n="97" d="100"/>
        </p:scale>
        <p:origin x="-2598" y="-114"/>
      </p:cViewPr>
      <p:guideLst>
        <p:guide orient="horz" pos="3023"/>
        <p:guide pos="2303"/>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0" y="9120188"/>
            <a:ext cx="3168650" cy="479425"/>
          </a:xfrm>
          <a:prstGeom prst="rect">
            <a:avLst/>
          </a:prstGeom>
        </p:spPr>
        <p:txBody>
          <a:bodyPr vert="horz" lIns="96664" tIns="48332" rIns="96664" bIns="48332" rtlCol="0" anchor="b"/>
          <a:lstStyle>
            <a:lvl1pPr algn="l">
              <a:defRPr sz="900">
                <a:latin typeface="Arial" charset="0"/>
              </a:defRPr>
            </a:lvl1pPr>
          </a:lstStyle>
          <a:p>
            <a:pPr>
              <a:defRPr/>
            </a:pPr>
            <a:r>
              <a:rPr lang="en-US"/>
              <a:t>BREI Certification – Revised 2010</a:t>
            </a:r>
          </a:p>
        </p:txBody>
      </p:sp>
      <p:sp>
        <p:nvSpPr>
          <p:cNvPr id="5" name="Slide Number Placeholder 4"/>
          <p:cNvSpPr>
            <a:spLocks noGrp="1"/>
          </p:cNvSpPr>
          <p:nvPr>
            <p:ph type="sldNum" sz="quarter" idx="3"/>
          </p:nvPr>
        </p:nvSpPr>
        <p:spPr>
          <a:xfrm>
            <a:off x="4144963" y="9120188"/>
            <a:ext cx="3168650" cy="479425"/>
          </a:xfrm>
          <a:prstGeom prst="rect">
            <a:avLst/>
          </a:prstGeom>
        </p:spPr>
        <p:txBody>
          <a:bodyPr vert="horz" wrap="square" lIns="96664" tIns="48332" rIns="96664" bIns="48332" numCol="1" anchor="b" anchorCtr="0" compatLnSpc="1">
            <a:prstTxWarp prst="textNoShape">
              <a:avLst/>
            </a:prstTxWarp>
          </a:bodyPr>
          <a:lstStyle>
            <a:lvl1pPr algn="r">
              <a:defRPr sz="900"/>
            </a:lvl1pPr>
          </a:lstStyle>
          <a:p>
            <a:fld id="{EAA2AC30-6E2C-4114-A69B-57A8EB3D9DBC}" type="slidenum">
              <a:rPr lang="en-US" altLang="en-US"/>
              <a:pPr/>
              <a:t>‹#›</a:t>
            </a:fld>
            <a:endParaRPr lang="en-US" altLang="en-US"/>
          </a:p>
        </p:txBody>
      </p:sp>
    </p:spTree>
    <p:extLst>
      <p:ext uri="{BB962C8B-B14F-4D97-AF65-F5344CB8AC3E}">
        <p14:creationId xmlns:p14="http://schemas.microsoft.com/office/powerpoint/2010/main" val="22466288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8650" cy="479425"/>
          </a:xfrm>
          <a:prstGeom prst="rect">
            <a:avLst/>
          </a:prstGeom>
        </p:spPr>
        <p:txBody>
          <a:bodyPr vert="horz" lIns="96664" tIns="48332" rIns="96664" bIns="48332" rtlCol="0"/>
          <a:lstStyle>
            <a:lvl1pPr algn="l" fontAlgn="auto">
              <a:spcBef>
                <a:spcPts val="0"/>
              </a:spcBef>
              <a:spcAft>
                <a:spcPts val="0"/>
              </a:spcAft>
              <a:defRPr sz="1300">
                <a:latin typeface="+mn-lt"/>
              </a:defRPr>
            </a:lvl1pPr>
          </a:lstStyle>
          <a:p>
            <a:pPr>
              <a:defRPr/>
            </a:pPr>
            <a:endParaRPr lang="en-US"/>
          </a:p>
        </p:txBody>
      </p:sp>
      <p:sp>
        <p:nvSpPr>
          <p:cNvPr id="3" name="Date Placeholder 2"/>
          <p:cNvSpPr>
            <a:spLocks noGrp="1"/>
          </p:cNvSpPr>
          <p:nvPr>
            <p:ph type="dt" idx="1"/>
          </p:nvPr>
        </p:nvSpPr>
        <p:spPr>
          <a:xfrm>
            <a:off x="4144963" y="0"/>
            <a:ext cx="3168650" cy="479425"/>
          </a:xfrm>
          <a:prstGeom prst="rect">
            <a:avLst/>
          </a:prstGeom>
        </p:spPr>
        <p:txBody>
          <a:bodyPr vert="horz" lIns="96664" tIns="48332" rIns="96664" bIns="48332" rtlCol="0"/>
          <a:lstStyle>
            <a:lvl1pPr algn="r" fontAlgn="auto">
              <a:spcBef>
                <a:spcPts val="0"/>
              </a:spcBef>
              <a:spcAft>
                <a:spcPts val="0"/>
              </a:spcAft>
              <a:defRPr sz="1300">
                <a:latin typeface="+mn-lt"/>
              </a:defRPr>
            </a:lvl1pPr>
          </a:lstStyle>
          <a:p>
            <a:pPr>
              <a:defRPr/>
            </a:pPr>
            <a:fld id="{EFFEC3F1-1031-43A3-9AB0-D21F1E789F68}" type="datetimeFigureOut">
              <a:rPr lang="en-US"/>
              <a:pPr>
                <a:defRPr/>
              </a:pPr>
              <a:t>6/25/2017</a:t>
            </a:fld>
            <a:endParaRPr lang="en-US"/>
          </a:p>
        </p:txBody>
      </p:sp>
      <p:sp>
        <p:nvSpPr>
          <p:cNvPr id="4" name="Slide Image Placeholder 3"/>
          <p:cNvSpPr>
            <a:spLocks noGrp="1" noRot="1" noChangeAspect="1"/>
          </p:cNvSpPr>
          <p:nvPr>
            <p:ph type="sldImg" idx="2"/>
          </p:nvPr>
        </p:nvSpPr>
        <p:spPr>
          <a:xfrm>
            <a:off x="1258888" y="720725"/>
            <a:ext cx="4797425" cy="3598863"/>
          </a:xfrm>
          <a:prstGeom prst="rect">
            <a:avLst/>
          </a:prstGeom>
          <a:noFill/>
          <a:ln w="12700">
            <a:solidFill>
              <a:prstClr val="black"/>
            </a:solidFill>
          </a:ln>
        </p:spPr>
        <p:txBody>
          <a:bodyPr vert="horz" lIns="96664" tIns="48332" rIns="96664" bIns="48332" rtlCol="0" anchor="ctr"/>
          <a:lstStyle/>
          <a:p>
            <a:pPr lvl="0"/>
            <a:endParaRPr lang="en-US" noProof="0" smtClean="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6664" tIns="48332" rIns="96664" bIns="48332"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120188"/>
            <a:ext cx="3168650" cy="479425"/>
          </a:xfrm>
          <a:prstGeom prst="rect">
            <a:avLst/>
          </a:prstGeom>
        </p:spPr>
        <p:txBody>
          <a:bodyPr vert="horz" lIns="96664" tIns="48332" rIns="96664" bIns="48332" rtlCol="0" anchor="b"/>
          <a:lstStyle>
            <a:lvl1pPr algn="l" fontAlgn="auto">
              <a:spcBef>
                <a:spcPts val="0"/>
              </a:spcBef>
              <a:spcAft>
                <a:spcPts val="0"/>
              </a:spcAft>
              <a:defRPr sz="1300">
                <a:latin typeface="+mn-lt"/>
              </a:defRPr>
            </a:lvl1pPr>
          </a:lstStyle>
          <a:p>
            <a:pPr>
              <a:defRPr/>
            </a:pPr>
            <a:endParaRPr lang="en-US"/>
          </a:p>
        </p:txBody>
      </p:sp>
      <p:sp>
        <p:nvSpPr>
          <p:cNvPr id="7" name="Slide Number Placeholder 6"/>
          <p:cNvSpPr>
            <a:spLocks noGrp="1"/>
          </p:cNvSpPr>
          <p:nvPr>
            <p:ph type="sldNum" sz="quarter" idx="5"/>
          </p:nvPr>
        </p:nvSpPr>
        <p:spPr>
          <a:xfrm>
            <a:off x="4144963" y="9120188"/>
            <a:ext cx="3168650" cy="479425"/>
          </a:xfrm>
          <a:prstGeom prst="rect">
            <a:avLst/>
          </a:prstGeom>
        </p:spPr>
        <p:txBody>
          <a:bodyPr vert="horz" wrap="square" lIns="96664" tIns="48332" rIns="96664" bIns="48332" numCol="1" anchor="b" anchorCtr="0" compatLnSpc="1">
            <a:prstTxWarp prst="textNoShape">
              <a:avLst/>
            </a:prstTxWarp>
          </a:bodyPr>
          <a:lstStyle>
            <a:lvl1pPr algn="r">
              <a:defRPr sz="1300">
                <a:latin typeface="Calibri" panose="020F0502020204030204" pitchFamily="34" charset="0"/>
              </a:defRPr>
            </a:lvl1pPr>
          </a:lstStyle>
          <a:p>
            <a:fld id="{A9352592-12A1-4746-8EF1-33E59DB66B3F}" type="slidenum">
              <a:rPr lang="en-US" altLang="en-US"/>
              <a:pPr/>
              <a:t>‹#›</a:t>
            </a:fld>
            <a:endParaRPr lang="en-US" altLang="en-US"/>
          </a:p>
        </p:txBody>
      </p:sp>
    </p:spTree>
    <p:extLst>
      <p:ext uri="{BB962C8B-B14F-4D97-AF65-F5344CB8AC3E}">
        <p14:creationId xmlns:p14="http://schemas.microsoft.com/office/powerpoint/2010/main" val="895113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E1F311B-C359-4B66-B759-D19965B1B1E8}" type="slidenum">
              <a:rPr lang="en-US" altLang="en-US">
                <a:solidFill>
                  <a:srgbClr val="000000"/>
                </a:solidFill>
                <a:latin typeface="Calibri" panose="020F0502020204030204" pitchFamily="34" charset="0"/>
              </a:rPr>
              <a:pPr eaLnBrk="1" hangingPunct="1"/>
              <a:t>1</a:t>
            </a:fld>
            <a:endParaRPr lang="en-US" alt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35341461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B7C1395-5E06-470B-BE9C-63C8248E2671}" type="slidenum">
              <a:rPr lang="en-US" altLang="en-US">
                <a:latin typeface="Calibri" panose="020F0502020204030204" pitchFamily="34" charset="0"/>
              </a:rPr>
              <a:pPr eaLnBrk="1" hangingPunct="1"/>
              <a:t>2</a:t>
            </a:fld>
            <a:endParaRPr lang="en-US" altLang="en-US">
              <a:latin typeface="Calibri" panose="020F0502020204030204" pitchFamily="34" charset="0"/>
            </a:endParaRPr>
          </a:p>
        </p:txBody>
      </p:sp>
    </p:spTree>
    <p:extLst>
      <p:ext uri="{BB962C8B-B14F-4D97-AF65-F5344CB8AC3E}">
        <p14:creationId xmlns:p14="http://schemas.microsoft.com/office/powerpoint/2010/main" val="32897300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C3907B8-A1DE-43DF-9CD2-1A57CD794D91}" type="slidenum">
              <a:rPr lang="en-US" altLang="en-US">
                <a:latin typeface="Calibri" panose="020F0502020204030204" pitchFamily="34" charset="0"/>
              </a:rPr>
              <a:pPr eaLnBrk="1" hangingPunct="1"/>
              <a:t>3</a:t>
            </a:fld>
            <a:endParaRPr lang="en-US" altLang="en-US">
              <a:latin typeface="Calibri" panose="020F0502020204030204" pitchFamily="34" charset="0"/>
            </a:endParaRPr>
          </a:p>
        </p:txBody>
      </p:sp>
    </p:spTree>
    <p:extLst>
      <p:ext uri="{BB962C8B-B14F-4D97-AF65-F5344CB8AC3E}">
        <p14:creationId xmlns:p14="http://schemas.microsoft.com/office/powerpoint/2010/main" val="34233677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846874C-DC50-4E5F-AC4F-6B53C4FC28DA}" type="slidenum">
              <a:rPr lang="en-US" altLang="en-US">
                <a:latin typeface="Calibri" panose="020F0502020204030204" pitchFamily="34" charset="0"/>
              </a:rPr>
              <a:pPr eaLnBrk="1" hangingPunct="1"/>
              <a:t>4</a:t>
            </a:fld>
            <a:endParaRPr lang="en-US" altLang="en-US">
              <a:latin typeface="Calibri" panose="020F0502020204030204" pitchFamily="34" charset="0"/>
            </a:endParaRPr>
          </a:p>
        </p:txBody>
      </p:sp>
    </p:spTree>
    <p:extLst>
      <p:ext uri="{BB962C8B-B14F-4D97-AF65-F5344CB8AC3E}">
        <p14:creationId xmlns:p14="http://schemas.microsoft.com/office/powerpoint/2010/main" val="1618373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81586B6-F328-45FC-AB3D-7922561C3907}" type="slidenum">
              <a:rPr lang="en-US" altLang="en-US">
                <a:latin typeface="Calibri" panose="020F0502020204030204" pitchFamily="34" charset="0"/>
              </a:rPr>
              <a:pPr eaLnBrk="1" hangingPunct="1"/>
              <a:t>5</a:t>
            </a:fld>
            <a:endParaRPr lang="en-US" altLang="en-US">
              <a:latin typeface="Calibri" panose="020F0502020204030204" pitchFamily="34" charset="0"/>
            </a:endParaRPr>
          </a:p>
        </p:txBody>
      </p:sp>
    </p:spTree>
    <p:extLst>
      <p:ext uri="{BB962C8B-B14F-4D97-AF65-F5344CB8AC3E}">
        <p14:creationId xmlns:p14="http://schemas.microsoft.com/office/powerpoint/2010/main" val="34036416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438F03C-88CB-492C-BAE6-08E7CE3D406F}" type="slidenum">
              <a:rPr lang="en-US" altLang="en-US">
                <a:latin typeface="Calibri" panose="020F0502020204030204" pitchFamily="34" charset="0"/>
              </a:rPr>
              <a:pPr eaLnBrk="1" hangingPunct="1"/>
              <a:t>6</a:t>
            </a:fld>
            <a:endParaRPr lang="en-US" altLang="en-US">
              <a:latin typeface="Calibri" panose="020F0502020204030204" pitchFamily="34" charset="0"/>
            </a:endParaRPr>
          </a:p>
        </p:txBody>
      </p:sp>
    </p:spTree>
    <p:extLst>
      <p:ext uri="{BB962C8B-B14F-4D97-AF65-F5344CB8AC3E}">
        <p14:creationId xmlns:p14="http://schemas.microsoft.com/office/powerpoint/2010/main" val="27435622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7B1CF54-E077-4722-BC04-D41C79FCE97B}" type="slidenum">
              <a:rPr lang="en-US" altLang="en-US">
                <a:latin typeface="Calibri" panose="020F0502020204030204" pitchFamily="34" charset="0"/>
              </a:rPr>
              <a:pPr eaLnBrk="1" hangingPunct="1"/>
              <a:t>7</a:t>
            </a:fld>
            <a:endParaRPr lang="en-US" altLang="en-US">
              <a:latin typeface="Calibri" panose="020F0502020204030204" pitchFamily="34" charset="0"/>
            </a:endParaRPr>
          </a:p>
        </p:txBody>
      </p:sp>
    </p:spTree>
    <p:extLst>
      <p:ext uri="{BB962C8B-B14F-4D97-AF65-F5344CB8AC3E}">
        <p14:creationId xmlns:p14="http://schemas.microsoft.com/office/powerpoint/2010/main" val="24706208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E93411E-1BEA-4A75-BBF1-7FF1A33B3CAB}" type="slidenum">
              <a:rPr lang="en-US" altLang="en-US">
                <a:latin typeface="Calibri" panose="020F0502020204030204" pitchFamily="34" charset="0"/>
              </a:rPr>
              <a:pPr eaLnBrk="1" hangingPunct="1"/>
              <a:t>8</a:t>
            </a:fld>
            <a:endParaRPr lang="en-US" altLang="en-US">
              <a:latin typeface="Calibri" panose="020F0502020204030204" pitchFamily="34" charset="0"/>
            </a:endParaRPr>
          </a:p>
        </p:txBody>
      </p:sp>
    </p:spTree>
    <p:extLst>
      <p:ext uri="{BB962C8B-B14F-4D97-AF65-F5344CB8AC3E}">
        <p14:creationId xmlns:p14="http://schemas.microsoft.com/office/powerpoint/2010/main" val="3592362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0117CDC-5A81-47CD-BA19-8374A3DDC5A6}" type="slidenum">
              <a:rPr lang="en-US" altLang="en-US">
                <a:latin typeface="Calibri" panose="020F0502020204030204" pitchFamily="34" charset="0"/>
              </a:rPr>
              <a:pPr eaLnBrk="1" hangingPunct="1"/>
              <a:t>9</a:t>
            </a:fld>
            <a:endParaRPr lang="en-US" altLang="en-US">
              <a:latin typeface="Calibri" panose="020F0502020204030204" pitchFamily="34" charset="0"/>
            </a:endParaRPr>
          </a:p>
        </p:txBody>
      </p:sp>
    </p:spTree>
    <p:extLst>
      <p:ext uri="{BB962C8B-B14F-4D97-AF65-F5344CB8AC3E}">
        <p14:creationId xmlns:p14="http://schemas.microsoft.com/office/powerpoint/2010/main" val="15106981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6767177-A200-406D-BD84-467F2A45B319}" type="slidenum">
              <a:rPr lang="en-US" altLang="en-US">
                <a:latin typeface="Calibri" panose="020F0502020204030204" pitchFamily="34" charset="0"/>
              </a:rPr>
              <a:pPr eaLnBrk="1" hangingPunct="1"/>
              <a:t>10</a:t>
            </a:fld>
            <a:endParaRPr lang="en-US" altLang="en-US">
              <a:latin typeface="Calibri" panose="020F0502020204030204" pitchFamily="34" charset="0"/>
            </a:endParaRPr>
          </a:p>
        </p:txBody>
      </p:sp>
    </p:spTree>
    <p:extLst>
      <p:ext uri="{BB962C8B-B14F-4D97-AF65-F5344CB8AC3E}">
        <p14:creationId xmlns:p14="http://schemas.microsoft.com/office/powerpoint/2010/main" val="38262799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65200" eaLnBrk="1" hangingPunct="1">
              <a:spcBef>
                <a:spcPct val="0"/>
              </a:spcBef>
            </a:pPr>
            <a:r>
              <a:rPr lang="en-US" altLang="en-US" smtClean="0"/>
              <a:t>Trained and certified instructors by BREI or the Cooperative Extension System are allowed to  remix, tweak, and build upon this work non-commercially, as long as they credit the original authors and they must license their new creations under the identical terms.  This work can be downloaded and redistributed, but  all new work based on this work must carry the same license, so any derivatives will also be non-commercial in nature.</a:t>
            </a:r>
          </a:p>
          <a:p>
            <a:pPr defTabSz="965200"/>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9FD02EC-8D6C-4B86-8BAD-8DBED7CA95B9}" type="slidenum">
              <a:rPr lang="en-US" altLang="en-US">
                <a:latin typeface="Calibri" panose="020F0502020204030204" pitchFamily="34" charset="0"/>
              </a:rPr>
              <a:pPr eaLnBrk="1" hangingPunct="1"/>
              <a:t>11</a:t>
            </a:fld>
            <a:endParaRPr lang="en-US" altLang="en-US">
              <a:latin typeface="Calibri" panose="020F0502020204030204" pitchFamily="34" charset="0"/>
            </a:endParaRPr>
          </a:p>
        </p:txBody>
      </p:sp>
    </p:spTree>
    <p:extLst>
      <p:ext uri="{BB962C8B-B14F-4D97-AF65-F5344CB8AC3E}">
        <p14:creationId xmlns:p14="http://schemas.microsoft.com/office/powerpoint/2010/main" val="31141174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656670F-78B2-4260-B2CB-D3B19E5B7E2D}" type="slidenum">
              <a:rPr lang="en-US" altLang="en-US">
                <a:latin typeface="Calibri" panose="020F0502020204030204" pitchFamily="34" charset="0"/>
              </a:rPr>
              <a:pPr eaLnBrk="1" hangingPunct="1"/>
              <a:t>12</a:t>
            </a:fld>
            <a:endParaRPr lang="en-US" altLang="en-US">
              <a:latin typeface="Calibri" panose="020F0502020204030204" pitchFamily="34" charset="0"/>
            </a:endParaRPr>
          </a:p>
        </p:txBody>
      </p:sp>
    </p:spTree>
    <p:extLst>
      <p:ext uri="{BB962C8B-B14F-4D97-AF65-F5344CB8AC3E}">
        <p14:creationId xmlns:p14="http://schemas.microsoft.com/office/powerpoint/2010/main" val="2459266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904875" y="3648075"/>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04875" y="3648075"/>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1219200" y="3886200"/>
            <a:ext cx="6858000" cy="990600"/>
          </a:xfrm>
        </p:spPr>
        <p:txBody>
          <a:bodyPr anchor="t"/>
          <a:lstStyle>
            <a:lvl1pPr algn="r">
              <a:defRPr sz="3200">
                <a:solidFill>
                  <a:schemeClr val="tx1"/>
                </a:solidFill>
              </a:defRPr>
            </a:lvl1pPr>
          </a:lstStyle>
          <a:p>
            <a:r>
              <a:rPr lang="en-US" smtClean="0"/>
              <a:t>Click to edit Master title style</a:t>
            </a:r>
            <a:endParaRPr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7"/>
          <p:cNvSpPr>
            <a:spLocks noGrp="1"/>
          </p:cNvSpPr>
          <p:nvPr>
            <p:ph type="dt" sz="half" idx="10"/>
          </p:nvPr>
        </p:nvSpPr>
        <p:spPr>
          <a:xfrm>
            <a:off x="6400800" y="6354763"/>
            <a:ext cx="2286000" cy="366712"/>
          </a:xfrm>
        </p:spPr>
        <p:txBody>
          <a:bodyPr/>
          <a:lstStyle>
            <a:lvl1pPr>
              <a:defRPr sz="1400"/>
            </a:lvl1pPr>
          </a:lstStyle>
          <a:p>
            <a:pPr>
              <a:defRPr/>
            </a:pPr>
            <a:fld id="{509C3197-FB24-4BE3-B94B-832CA2B446F4}" type="datetime1">
              <a:rPr lang="en-US" smtClean="0"/>
              <a:t>6/25/2017</a:t>
            </a:fld>
            <a:endParaRPr lang="en-US"/>
          </a:p>
        </p:txBody>
      </p:sp>
      <p:sp>
        <p:nvSpPr>
          <p:cNvPr id="11" name="Footer Placeholder 16"/>
          <p:cNvSpPr>
            <a:spLocks noGrp="1"/>
          </p:cNvSpPr>
          <p:nvPr>
            <p:ph type="ftr" sz="quarter" idx="11"/>
          </p:nvPr>
        </p:nvSpPr>
        <p:spPr>
          <a:xfrm>
            <a:off x="2898775" y="6354763"/>
            <a:ext cx="3475038" cy="366712"/>
          </a:xfrm>
        </p:spPr>
        <p:txBody>
          <a:bodyPr/>
          <a:lstStyle>
            <a:lvl1pPr>
              <a:defRPr/>
            </a:lvl1pPr>
          </a:lstStyle>
          <a:p>
            <a:pPr>
              <a:defRPr/>
            </a:pPr>
            <a:endParaRPr lang="en-US"/>
          </a:p>
        </p:txBody>
      </p:sp>
      <p:sp>
        <p:nvSpPr>
          <p:cNvPr id="12" name="Slide Number Placeholder 28"/>
          <p:cNvSpPr>
            <a:spLocks noGrp="1"/>
          </p:cNvSpPr>
          <p:nvPr>
            <p:ph type="sldNum" sz="quarter" idx="12"/>
          </p:nvPr>
        </p:nvSpPr>
        <p:spPr>
          <a:xfrm>
            <a:off x="1216025" y="6354763"/>
            <a:ext cx="1219200" cy="366712"/>
          </a:xfrm>
        </p:spPr>
        <p:txBody>
          <a:bodyPr/>
          <a:lstStyle>
            <a:lvl1pPr>
              <a:defRPr/>
            </a:lvl1pPr>
          </a:lstStyle>
          <a:p>
            <a:fld id="{3263DAA2-3BA2-427B-943D-EAE49D308D7C}" type="slidenum">
              <a:rPr lang="en-US" altLang="en-US"/>
              <a:pPr/>
              <a:t>‹#›</a:t>
            </a:fld>
            <a:endParaRPr lang="en-US" altLang="en-US"/>
          </a:p>
        </p:txBody>
      </p:sp>
    </p:spTree>
    <p:extLst>
      <p:ext uri="{BB962C8B-B14F-4D97-AF65-F5344CB8AC3E}">
        <p14:creationId xmlns:p14="http://schemas.microsoft.com/office/powerpoint/2010/main" val="2535895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457200" y="1219200"/>
            <a:ext cx="8229600"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399F581F-FD7D-4D7B-8D76-E556FF43D8F0}" type="datetime1">
              <a:rPr lang="en-US" smtClean="0"/>
              <a:t>6/25/2017</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fld id="{4B66B4B8-B547-42C3-B8C9-BC758EDA951D}" type="slidenum">
              <a:rPr lang="en-US" altLang="en-US"/>
              <a:pPr/>
              <a:t>‹#›</a:t>
            </a:fld>
            <a:endParaRPr lang="en-US" altLang="en-US"/>
          </a:p>
        </p:txBody>
      </p:sp>
    </p:spTree>
    <p:extLst>
      <p:ext uri="{BB962C8B-B14F-4D97-AF65-F5344CB8AC3E}">
        <p14:creationId xmlns:p14="http://schemas.microsoft.com/office/powerpoint/2010/main" val="3884614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914400" y="2819400"/>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14400" y="2819400"/>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1219200" y="2971800"/>
            <a:ext cx="6858000" cy="1066800"/>
          </a:xfrm>
        </p:spPr>
        <p:txBody>
          <a:bodyPr anchor="t"/>
          <a:lstStyle>
            <a:lvl1pPr algn="r">
              <a:buNone/>
              <a:defRPr sz="3200" b="0" cap="none" baseline="0"/>
            </a:lvl1pPr>
          </a:lstStyle>
          <a:p>
            <a:r>
              <a:rPr lang="en-US" smtClean="0"/>
              <a:t>Click to edit Master title style</a:t>
            </a:r>
            <a:endParaRPr lang="en-US"/>
          </a:p>
        </p:txBody>
      </p:sp>
      <p:sp>
        <p:nvSpPr>
          <p:cNvPr id="3" name="Text Placeholder 2"/>
          <p:cNvSpPr>
            <a:spLocks noGrp="1"/>
          </p:cNvSpPr>
          <p:nvPr>
            <p:ph type="body" idx="1"/>
          </p:nvPr>
        </p:nvSpPr>
        <p:spPr>
          <a:xfrm>
            <a:off x="1295400" y="4267200"/>
            <a:ext cx="6781800" cy="1143000"/>
          </a:xfrm>
        </p:spPr>
        <p:txBody>
          <a:bodyPr/>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6" name="Date Placeholder 3"/>
          <p:cNvSpPr>
            <a:spLocks noGrp="1"/>
          </p:cNvSpPr>
          <p:nvPr>
            <p:ph type="dt" sz="half" idx="10"/>
          </p:nvPr>
        </p:nvSpPr>
        <p:spPr>
          <a:xfrm>
            <a:off x="6400800" y="6354763"/>
            <a:ext cx="2286000" cy="366712"/>
          </a:xfrm>
        </p:spPr>
        <p:txBody>
          <a:bodyPr/>
          <a:lstStyle>
            <a:lvl1pPr>
              <a:defRPr/>
            </a:lvl1pPr>
          </a:lstStyle>
          <a:p>
            <a:pPr>
              <a:defRPr/>
            </a:pPr>
            <a:fld id="{423D8457-1E79-4104-9913-8FE11683596C}" type="datetime1">
              <a:rPr lang="en-US" smtClean="0"/>
              <a:t>6/25/2017</a:t>
            </a:fld>
            <a:endParaRPr lang="en-US"/>
          </a:p>
        </p:txBody>
      </p:sp>
      <p:sp>
        <p:nvSpPr>
          <p:cNvPr id="7" name="Footer Placeholder 4"/>
          <p:cNvSpPr>
            <a:spLocks noGrp="1"/>
          </p:cNvSpPr>
          <p:nvPr>
            <p:ph type="ftr" sz="quarter" idx="11"/>
          </p:nvPr>
        </p:nvSpPr>
        <p:spPr>
          <a:xfrm>
            <a:off x="2898775" y="6354763"/>
            <a:ext cx="3475038" cy="366712"/>
          </a:xfrm>
        </p:spPr>
        <p:txBody>
          <a:bodyPr/>
          <a:lstStyle>
            <a:lvl1pPr>
              <a:defRPr/>
            </a:lvl1pPr>
          </a:lstStyle>
          <a:p>
            <a:pPr>
              <a:defRPr/>
            </a:pPr>
            <a:endParaRPr lang="en-US"/>
          </a:p>
        </p:txBody>
      </p:sp>
      <p:sp>
        <p:nvSpPr>
          <p:cNvPr id="8" name="Slide Number Placeholder 5"/>
          <p:cNvSpPr>
            <a:spLocks noGrp="1"/>
          </p:cNvSpPr>
          <p:nvPr>
            <p:ph type="sldNum" sz="quarter" idx="12"/>
          </p:nvPr>
        </p:nvSpPr>
        <p:spPr>
          <a:xfrm>
            <a:off x="1069975" y="6354763"/>
            <a:ext cx="1520825" cy="366712"/>
          </a:xfrm>
        </p:spPr>
        <p:txBody>
          <a:bodyPr/>
          <a:lstStyle>
            <a:lvl1pPr>
              <a:defRPr/>
            </a:lvl1pPr>
          </a:lstStyle>
          <a:p>
            <a:fld id="{B5D1F6C1-41BD-4905-93A2-C35FBC7F97A9}" type="slidenum">
              <a:rPr lang="en-US" altLang="en-US"/>
              <a:pPr/>
              <a:t>‹#›</a:t>
            </a:fld>
            <a:endParaRPr lang="en-US" altLang="en-US"/>
          </a:p>
        </p:txBody>
      </p:sp>
    </p:spTree>
    <p:extLst>
      <p:ext uri="{BB962C8B-B14F-4D97-AF65-F5344CB8AC3E}">
        <p14:creationId xmlns:p14="http://schemas.microsoft.com/office/powerpoint/2010/main" val="194288127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9" name="Content Placeholder 8"/>
          <p:cNvSpPr>
            <a:spLocks noGrp="1"/>
          </p:cNvSpPr>
          <p:nvPr>
            <p:ph sz="quarter" idx="1"/>
          </p:nvPr>
        </p:nvSpPr>
        <p:spPr>
          <a:xfrm>
            <a:off x="457200" y="1219200"/>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632198" y="1216152"/>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406EC709-D30D-4EB1-93A8-425EF6925CA7}" type="datetime1">
              <a:rPr lang="en-US" smtClean="0"/>
              <a:t>6/25/2017</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fld id="{94884D9F-298F-453C-938A-7C5C6C42A472}" type="slidenum">
              <a:rPr lang="en-US" altLang="en-US"/>
              <a:pPr/>
              <a:t>‹#›</a:t>
            </a:fld>
            <a:endParaRPr lang="en-US" altLang="en-US"/>
          </a:p>
        </p:txBody>
      </p:sp>
    </p:spTree>
    <p:extLst>
      <p:ext uri="{BB962C8B-B14F-4D97-AF65-F5344CB8AC3E}">
        <p14:creationId xmlns:p14="http://schemas.microsoft.com/office/powerpoint/2010/main" val="275288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85875"/>
            <a:ext cx="4040188" cy="685800"/>
          </a:xfrm>
          <a:noFill/>
          <a:ln>
            <a:noFill/>
          </a:ln>
        </p:spPr>
        <p:txBody>
          <a:bodyPr anchor="b">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anchor="b"/>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11" name="Content Placeholder 10"/>
          <p:cNvSpPr>
            <a:spLocks noGrp="1"/>
          </p:cNvSpPr>
          <p:nvPr>
            <p:ph sz="quarter" idx="2"/>
          </p:nvPr>
        </p:nvSpPr>
        <p:spPr>
          <a:xfrm>
            <a:off x="457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648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pPr>
              <a:defRPr/>
            </a:pPr>
            <a:fld id="{9B8D9BE7-EF48-415D-BE30-60739F1D728A}" type="datetime1">
              <a:rPr lang="en-US" smtClean="0"/>
              <a:t>6/25/2017</a:t>
            </a:fld>
            <a:endParaRPr lang="en-US"/>
          </a:p>
        </p:txBody>
      </p:sp>
      <p:sp>
        <p:nvSpPr>
          <p:cNvPr id="8" name="Footer Placeholder 2"/>
          <p:cNvSpPr>
            <a:spLocks noGrp="1"/>
          </p:cNvSpPr>
          <p:nvPr>
            <p:ph type="ftr" sz="quarter" idx="11"/>
          </p:nvPr>
        </p:nvSpPr>
        <p:spPr/>
        <p:txBody>
          <a:bodyPr/>
          <a:lstStyle>
            <a:lvl1pPr>
              <a:defRPr/>
            </a:lvl1pPr>
          </a:lstStyle>
          <a:p>
            <a:pPr>
              <a:defRPr/>
            </a:pPr>
            <a:endParaRPr lang="en-US"/>
          </a:p>
        </p:txBody>
      </p:sp>
      <p:sp>
        <p:nvSpPr>
          <p:cNvPr id="9" name="Slide Number Placeholder 22"/>
          <p:cNvSpPr>
            <a:spLocks noGrp="1"/>
          </p:cNvSpPr>
          <p:nvPr>
            <p:ph type="sldNum" sz="quarter" idx="12"/>
          </p:nvPr>
        </p:nvSpPr>
        <p:spPr/>
        <p:txBody>
          <a:bodyPr/>
          <a:lstStyle>
            <a:lvl1pPr>
              <a:defRPr/>
            </a:lvl1pPr>
          </a:lstStyle>
          <a:p>
            <a:fld id="{B0BD3110-7D74-4630-AC53-753A934973AB}" type="slidenum">
              <a:rPr lang="en-US" altLang="en-US"/>
              <a:pPr/>
              <a:t>‹#›</a:t>
            </a:fld>
            <a:endParaRPr lang="en-US" altLang="en-US"/>
          </a:p>
        </p:txBody>
      </p:sp>
    </p:spTree>
    <p:extLst>
      <p:ext uri="{BB962C8B-B14F-4D97-AF65-F5344CB8AC3E}">
        <p14:creationId xmlns:p14="http://schemas.microsoft.com/office/powerpoint/2010/main" val="128983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a:defRPr/>
            </a:lvl1pPr>
          </a:lstStyle>
          <a:p>
            <a:pPr>
              <a:defRPr/>
            </a:pPr>
            <a:fld id="{DF933F70-FAD8-4DE5-8A39-EA402674020A}" type="datetime1">
              <a:rPr lang="en-US" smtClean="0"/>
              <a:t>6/25/2017</a:t>
            </a:fld>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fld id="{B36B0A1E-3AA3-461E-9466-804031D8710C}" type="slidenum">
              <a:rPr lang="en-US" altLang="en-US"/>
              <a:pPr/>
              <a:t>‹#›</a:t>
            </a:fld>
            <a:endParaRPr lang="en-US" altLang="en-US"/>
          </a:p>
        </p:txBody>
      </p:sp>
    </p:spTree>
    <p:extLst>
      <p:ext uri="{BB962C8B-B14F-4D97-AF65-F5344CB8AC3E}">
        <p14:creationId xmlns:p14="http://schemas.microsoft.com/office/powerpoint/2010/main" val="358298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Date Placeholder 1"/>
          <p:cNvSpPr>
            <a:spLocks noGrp="1"/>
          </p:cNvSpPr>
          <p:nvPr>
            <p:ph type="dt" sz="half" idx="10"/>
          </p:nvPr>
        </p:nvSpPr>
        <p:spPr/>
        <p:txBody>
          <a:bodyPr/>
          <a:lstStyle>
            <a:lvl1pPr>
              <a:defRPr/>
            </a:lvl1pPr>
          </a:lstStyle>
          <a:p>
            <a:pPr>
              <a:defRPr/>
            </a:pPr>
            <a:fld id="{DB19934F-0D11-4D87-A8EC-93BF9BBE759C}" type="datetime1">
              <a:rPr lang="en-US" smtClean="0"/>
              <a:t>6/25/2017</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3"/>
          <p:cNvSpPr>
            <a:spLocks noGrp="1"/>
          </p:cNvSpPr>
          <p:nvPr>
            <p:ph type="sldNum" sz="quarter" idx="12"/>
          </p:nvPr>
        </p:nvSpPr>
        <p:spPr/>
        <p:txBody>
          <a:bodyPr/>
          <a:lstStyle>
            <a:lvl1pPr>
              <a:defRPr/>
            </a:lvl1pPr>
          </a:lstStyle>
          <a:p>
            <a:fld id="{CB502FFC-9CC1-4AC7-AF5A-0DED0883D45B}" type="slidenum">
              <a:rPr lang="en-US" altLang="en-US"/>
              <a:pPr/>
              <a:t>‹#›</a:t>
            </a:fld>
            <a:endParaRPr lang="en-US" altLang="en-US"/>
          </a:p>
        </p:txBody>
      </p:sp>
    </p:spTree>
    <p:extLst>
      <p:ext uri="{BB962C8B-B14F-4D97-AF65-F5344CB8AC3E}">
        <p14:creationId xmlns:p14="http://schemas.microsoft.com/office/powerpoint/2010/main" val="2877810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Straight Connector 11"/>
          <p:cNvSpPr>
            <a:spLocks noChangeShapeType="1"/>
          </p:cNvSpPr>
          <p:nvPr/>
        </p:nvSpPr>
        <p:spPr bwMode="auto">
          <a:xfrm rot="5400000">
            <a:off x="3160712" y="3324226"/>
            <a:ext cx="603567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7" name="Isosceles Triangle 6"/>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6324600" y="304800"/>
            <a:ext cx="2514600" cy="838200"/>
          </a:xfrm>
        </p:spPr>
        <p:txBody>
          <a:bodyPr>
            <a:noAutofit/>
          </a:bodyPr>
          <a:lstStyle>
            <a:lvl1pPr algn="l">
              <a:buNone/>
              <a:defRPr sz="2000" b="1">
                <a:solidFill>
                  <a:schemeClr val="tx2"/>
                </a:solidFill>
                <a:latin typeface="+mn-lt"/>
                <a:ea typeface="+mn-ea"/>
                <a:cs typeface="+mn-cs"/>
              </a:defRPr>
            </a:lvl1pPr>
          </a:lstStyle>
          <a:p>
            <a:r>
              <a:rPr lang="en-US" smtClean="0"/>
              <a:t>Click to edit Master title style</a:t>
            </a:r>
            <a:endParaRPr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2" name="Content Placeholder 11"/>
          <p:cNvSpPr>
            <a:spLocks noGrp="1"/>
          </p:cNvSpPr>
          <p:nvPr>
            <p:ph sz="quarter" idx="1"/>
          </p:nvPr>
        </p:nvSpPr>
        <p:spPr>
          <a:xfrm>
            <a:off x="304800" y="304800"/>
            <a:ext cx="57150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4"/>
          <p:cNvSpPr>
            <a:spLocks noGrp="1"/>
          </p:cNvSpPr>
          <p:nvPr>
            <p:ph type="dt" sz="half" idx="10"/>
          </p:nvPr>
        </p:nvSpPr>
        <p:spPr/>
        <p:txBody>
          <a:bodyPr/>
          <a:lstStyle>
            <a:lvl1pPr>
              <a:defRPr/>
            </a:lvl1pPr>
          </a:lstStyle>
          <a:p>
            <a:pPr>
              <a:defRPr/>
            </a:pPr>
            <a:fld id="{037F0D94-E499-48F3-A91A-01C79873526E}" type="datetime1">
              <a:rPr lang="en-US" smtClean="0"/>
              <a:t>6/25/2017</a:t>
            </a:fld>
            <a:endParaRPr lang="en-US"/>
          </a:p>
        </p:txBody>
      </p:sp>
      <p:sp>
        <p:nvSpPr>
          <p:cNvPr id="9" name="Footer Placeholder 5"/>
          <p:cNvSpPr>
            <a:spLocks noGrp="1"/>
          </p:cNvSpPr>
          <p:nvPr>
            <p:ph type="ftr" sz="quarter" idx="11"/>
          </p:nvPr>
        </p:nvSpPr>
        <p:spPr/>
        <p:txBody>
          <a:bodyPr/>
          <a:lstStyle>
            <a:lvl1pPr>
              <a:defRPr/>
            </a:lvl1pPr>
          </a:lstStyle>
          <a:p>
            <a:pPr>
              <a:defRPr/>
            </a:pPr>
            <a:endParaRPr lang="en-US"/>
          </a:p>
        </p:txBody>
      </p:sp>
      <p:sp>
        <p:nvSpPr>
          <p:cNvPr id="10" name="Slide Number Placeholder 6"/>
          <p:cNvSpPr>
            <a:spLocks noGrp="1"/>
          </p:cNvSpPr>
          <p:nvPr>
            <p:ph type="sldNum" sz="quarter" idx="12"/>
          </p:nvPr>
        </p:nvSpPr>
        <p:spPr/>
        <p:txBody>
          <a:bodyPr/>
          <a:lstStyle>
            <a:lvl1pPr>
              <a:defRPr/>
            </a:lvl1pPr>
          </a:lstStyle>
          <a:p>
            <a:fld id="{9A76C596-793A-43FC-82DE-CD39C7DB4AE2}" type="slidenum">
              <a:rPr lang="en-US" altLang="en-US"/>
              <a:pPr/>
              <a:t>‹#›</a:t>
            </a:fld>
            <a:endParaRPr lang="en-US" altLang="en-US"/>
          </a:p>
        </p:txBody>
      </p:sp>
    </p:spTree>
    <p:extLst>
      <p:ext uri="{BB962C8B-B14F-4D97-AF65-F5344CB8AC3E}">
        <p14:creationId xmlns:p14="http://schemas.microsoft.com/office/powerpoint/2010/main" val="2514165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bg2"/>
        </a:solidFill>
        <a:effectLst/>
      </p:bgPr>
    </p:bg>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Isosceles Triangle 5"/>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457200" y="500063"/>
            <a:ext cx="182563"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600"/>
              </a:spcBef>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57200" y="1219200"/>
            <a:ext cx="8229600" cy="533400"/>
          </a:xfrm>
        </p:spPr>
        <p:txBody>
          <a:bodyPr anchor="ctr"/>
          <a:lstStyle>
            <a:lvl1pPr marL="0" indent="0" algn="l">
              <a:buFontTx/>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lstStyle>
          <a:p>
            <a:pPr>
              <a:defRPr/>
            </a:pPr>
            <a:fld id="{CF757769-8A46-4C90-946C-C2AC68CBC424}" type="datetime1">
              <a:rPr lang="en-US" smtClean="0"/>
              <a:t>6/25/2017</a:t>
            </a:fld>
            <a:endParaRPr lang="en-US"/>
          </a:p>
        </p:txBody>
      </p:sp>
      <p:sp>
        <p:nvSpPr>
          <p:cNvPr id="9" name="Footer Placeholder 5"/>
          <p:cNvSpPr>
            <a:spLocks noGrp="1"/>
          </p:cNvSpPr>
          <p:nvPr>
            <p:ph type="ftr" sz="quarter" idx="11"/>
          </p:nvPr>
        </p:nvSpPr>
        <p:spPr/>
        <p:txBody>
          <a:bodyPr/>
          <a:lstStyle>
            <a:lvl1pPr>
              <a:defRPr/>
            </a:lvl1pPr>
          </a:lstStyle>
          <a:p>
            <a:pPr>
              <a:defRPr/>
            </a:pPr>
            <a:endParaRPr lang="en-US"/>
          </a:p>
        </p:txBody>
      </p:sp>
      <p:sp>
        <p:nvSpPr>
          <p:cNvPr id="10" name="Slide Number Placeholder 6"/>
          <p:cNvSpPr>
            <a:spLocks noGrp="1"/>
          </p:cNvSpPr>
          <p:nvPr>
            <p:ph type="sldNum" sz="quarter" idx="12"/>
          </p:nvPr>
        </p:nvSpPr>
        <p:spPr/>
        <p:txBody>
          <a:bodyPr/>
          <a:lstStyle>
            <a:lvl1pPr>
              <a:defRPr/>
            </a:lvl1pPr>
          </a:lstStyle>
          <a:p>
            <a:fld id="{110BFB2C-0041-416A-B1CA-3F4D34CD97F5}" type="slidenum">
              <a:rPr lang="en-US" altLang="en-US"/>
              <a:pPr/>
              <a:t>‹#›</a:t>
            </a:fld>
            <a:endParaRPr lang="en-US" altLang="en-US"/>
          </a:p>
        </p:txBody>
      </p:sp>
    </p:spTree>
    <p:extLst>
      <p:ext uri="{BB962C8B-B14F-4D97-AF65-F5344CB8AC3E}">
        <p14:creationId xmlns:p14="http://schemas.microsoft.com/office/powerpoint/2010/main" val="1985258260"/>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CDDCB167-704E-442A-BC19-A92DE1D73A07}" type="datetime1">
              <a:rPr lang="en-US" smtClean="0"/>
              <a:t>6/25/2017</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fld id="{2FB138E5-6691-419C-947A-E57ADC736CED}" type="slidenum">
              <a:rPr lang="en-US" altLang="en-US"/>
              <a:pPr/>
              <a:t>‹#›</a:t>
            </a:fld>
            <a:endParaRPr lang="en-US" altLang="en-US"/>
          </a:p>
        </p:txBody>
      </p:sp>
    </p:spTree>
    <p:extLst>
      <p:ext uri="{BB962C8B-B14F-4D97-AF65-F5344CB8AC3E}">
        <p14:creationId xmlns:p14="http://schemas.microsoft.com/office/powerpoint/2010/main" val="26311750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5" name="Isosceles Triangle 4"/>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Straight Connector 12"/>
          <p:cNvSpPr>
            <a:spLocks noChangeShapeType="1"/>
          </p:cNvSpPr>
          <p:nvPr/>
        </p:nvSpPr>
        <p:spPr bwMode="auto">
          <a:xfrm rot="5400000">
            <a:off x="3630612" y="3201988"/>
            <a:ext cx="585152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F48C163-6531-411F-B8E7-1E2CC5E7622C}" type="datetime1">
              <a:rPr lang="en-US" smtClean="0"/>
              <a:t>6/25/2017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EACD03EB-92E2-4DC4-A892-25A74D29A17D}" type="slidenum">
              <a:rPr lang="en-US" altLang="en-US"/>
              <a:pPr/>
              <a:t>‹#›</a:t>
            </a:fld>
            <a:endParaRPr lang="en-US" altLang="en-US"/>
          </a:p>
        </p:txBody>
      </p:sp>
    </p:spTree>
    <p:extLst>
      <p:ext uri="{BB962C8B-B14F-4D97-AF65-F5344CB8AC3E}">
        <p14:creationId xmlns:p14="http://schemas.microsoft.com/office/powerpoint/2010/main" val="36431954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904875" y="3648075"/>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5" name="Rectangle 4"/>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Rectangle 5"/>
          <p:cNvSpPr/>
          <p:nvPr/>
        </p:nvSpPr>
        <p:spPr>
          <a:xfrm>
            <a:off x="904875" y="3648075"/>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Rectangle 6"/>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8" name="Title 7"/>
          <p:cNvSpPr>
            <a:spLocks noGrp="1"/>
          </p:cNvSpPr>
          <p:nvPr>
            <p:ph type="ctrTitle"/>
          </p:nvPr>
        </p:nvSpPr>
        <p:spPr>
          <a:xfrm>
            <a:off x="1219200" y="3886200"/>
            <a:ext cx="6858000" cy="990600"/>
          </a:xfrm>
        </p:spPr>
        <p:txBody>
          <a:bodyPr anchor="t"/>
          <a:lstStyle>
            <a:lvl1pPr algn="r">
              <a:defRPr sz="3200">
                <a:solidFill>
                  <a:schemeClr val="tx1"/>
                </a:solidFill>
              </a:defRPr>
            </a:lvl1pPr>
          </a:lstStyle>
          <a:p>
            <a:r>
              <a:rPr lang="en-US" smtClean="0"/>
              <a:t>Click to edit Master title style</a:t>
            </a:r>
            <a:endParaRPr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7"/>
          <p:cNvSpPr>
            <a:spLocks noGrp="1"/>
          </p:cNvSpPr>
          <p:nvPr>
            <p:ph type="dt" sz="half" idx="10"/>
          </p:nvPr>
        </p:nvSpPr>
        <p:spPr>
          <a:xfrm>
            <a:off x="6400800" y="6354763"/>
            <a:ext cx="2286000" cy="366712"/>
          </a:xfrm>
        </p:spPr>
        <p:txBody>
          <a:bodyPr/>
          <a:lstStyle>
            <a:lvl1pPr fontAlgn="base">
              <a:spcBef>
                <a:spcPct val="0"/>
              </a:spcBef>
              <a:spcAft>
                <a:spcPct val="0"/>
              </a:spcAft>
              <a:defRPr sz="1400" smtClean="0">
                <a:latin typeface="Arial" pitchFamily="34" charset="0"/>
              </a:defRPr>
            </a:lvl1pPr>
          </a:lstStyle>
          <a:p>
            <a:pPr>
              <a:defRPr/>
            </a:pPr>
            <a:fld id="{5D2EFFDE-C007-438F-A64A-39F71D1C8D88}" type="datetime1">
              <a:rPr lang="en-US" smtClean="0"/>
              <a:t>6/25/2017</a:t>
            </a:fld>
            <a:endParaRPr lang="en-US"/>
          </a:p>
        </p:txBody>
      </p:sp>
      <p:sp>
        <p:nvSpPr>
          <p:cNvPr id="11" name="Footer Placeholder 16"/>
          <p:cNvSpPr>
            <a:spLocks noGrp="1"/>
          </p:cNvSpPr>
          <p:nvPr>
            <p:ph type="ftr" sz="quarter" idx="11"/>
          </p:nvPr>
        </p:nvSpPr>
        <p:spPr>
          <a:xfrm>
            <a:off x="2898775" y="6354763"/>
            <a:ext cx="3475038" cy="366712"/>
          </a:xfrm>
        </p:spPr>
        <p:txBody>
          <a:bodyPr/>
          <a:lstStyle>
            <a:lvl1pPr fontAlgn="base">
              <a:spcBef>
                <a:spcPct val="0"/>
              </a:spcBef>
              <a:spcAft>
                <a:spcPct val="0"/>
              </a:spcAft>
              <a:defRPr>
                <a:latin typeface="Arial" pitchFamily="34" charset="0"/>
              </a:defRPr>
            </a:lvl1pPr>
          </a:lstStyle>
          <a:p>
            <a:pPr>
              <a:defRPr/>
            </a:pPr>
            <a:endParaRPr lang="en-US"/>
          </a:p>
        </p:txBody>
      </p:sp>
      <p:sp>
        <p:nvSpPr>
          <p:cNvPr id="12" name="Slide Number Placeholder 28"/>
          <p:cNvSpPr>
            <a:spLocks noGrp="1"/>
          </p:cNvSpPr>
          <p:nvPr>
            <p:ph type="sldNum" sz="quarter" idx="12"/>
          </p:nvPr>
        </p:nvSpPr>
        <p:spPr>
          <a:xfrm>
            <a:off x="1216025" y="6354763"/>
            <a:ext cx="1219200" cy="366712"/>
          </a:xfrm>
        </p:spPr>
        <p:txBody>
          <a:bodyPr/>
          <a:lstStyle>
            <a:lvl1pPr>
              <a:defRPr>
                <a:latin typeface="Arial" panose="020B0604020202020204" pitchFamily="34" charset="0"/>
              </a:defRPr>
            </a:lvl1pPr>
          </a:lstStyle>
          <a:p>
            <a:fld id="{CFFB8F43-7514-4519-B5E9-8FCD7CE33336}" type="slidenum">
              <a:rPr lang="en-US" altLang="en-US"/>
              <a:pPr/>
              <a:t>‹#›</a:t>
            </a:fld>
            <a:endParaRPr lang="en-US" altLang="en-US"/>
          </a:p>
        </p:txBody>
      </p:sp>
    </p:spTree>
    <p:extLst>
      <p:ext uri="{BB962C8B-B14F-4D97-AF65-F5344CB8AC3E}">
        <p14:creationId xmlns:p14="http://schemas.microsoft.com/office/powerpoint/2010/main" val="15047151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457200" y="1219200"/>
            <a:ext cx="8229600"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F463B08F-1103-4419-A1FE-D1D50C8F0916}" type="datetime1">
              <a:rPr lang="en-US" smtClean="0"/>
              <a:t>6/25/2017</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fld id="{AB9DF793-B9A6-472E-813A-2EBD983108A3}" type="slidenum">
              <a:rPr lang="en-US" altLang="en-US"/>
              <a:pPr/>
              <a:t>‹#›</a:t>
            </a:fld>
            <a:endParaRPr lang="en-US" altLang="en-US"/>
          </a:p>
        </p:txBody>
      </p:sp>
    </p:spTree>
    <p:extLst>
      <p:ext uri="{BB962C8B-B14F-4D97-AF65-F5344CB8AC3E}">
        <p14:creationId xmlns:p14="http://schemas.microsoft.com/office/powerpoint/2010/main" val="3700047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914400" y="2819400"/>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5" name="Rectangle 4"/>
          <p:cNvSpPr/>
          <p:nvPr/>
        </p:nvSpPr>
        <p:spPr>
          <a:xfrm>
            <a:off x="914400" y="2819400"/>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1219200" y="2971800"/>
            <a:ext cx="6858000" cy="1066800"/>
          </a:xfrm>
        </p:spPr>
        <p:txBody>
          <a:bodyPr anchor="t"/>
          <a:lstStyle>
            <a:lvl1pPr algn="r">
              <a:buNone/>
              <a:defRPr sz="3200" b="0" cap="none" baseline="0"/>
            </a:lvl1pPr>
          </a:lstStyle>
          <a:p>
            <a:r>
              <a:rPr lang="en-US" smtClean="0"/>
              <a:t>Click to edit Master title style</a:t>
            </a:r>
            <a:endParaRPr lang="en-US"/>
          </a:p>
        </p:txBody>
      </p:sp>
      <p:sp>
        <p:nvSpPr>
          <p:cNvPr id="3" name="Text Placeholder 2"/>
          <p:cNvSpPr>
            <a:spLocks noGrp="1"/>
          </p:cNvSpPr>
          <p:nvPr>
            <p:ph type="body" idx="1"/>
          </p:nvPr>
        </p:nvSpPr>
        <p:spPr>
          <a:xfrm>
            <a:off x="1295400" y="4267200"/>
            <a:ext cx="6781800" cy="1143000"/>
          </a:xfrm>
        </p:spPr>
        <p:txBody>
          <a:bodyPr/>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6" name="Date Placeholder 3"/>
          <p:cNvSpPr>
            <a:spLocks noGrp="1"/>
          </p:cNvSpPr>
          <p:nvPr>
            <p:ph type="dt" sz="half" idx="10"/>
          </p:nvPr>
        </p:nvSpPr>
        <p:spPr>
          <a:xfrm>
            <a:off x="6400800" y="6354763"/>
            <a:ext cx="2286000" cy="366712"/>
          </a:xfrm>
        </p:spPr>
        <p:txBody>
          <a:bodyPr/>
          <a:lstStyle>
            <a:lvl1pPr fontAlgn="base">
              <a:spcBef>
                <a:spcPct val="0"/>
              </a:spcBef>
              <a:spcAft>
                <a:spcPct val="0"/>
              </a:spcAft>
              <a:defRPr>
                <a:solidFill>
                  <a:srgbClr val="C9C2D1"/>
                </a:solidFill>
                <a:latin typeface="Arial" pitchFamily="34" charset="0"/>
              </a:defRPr>
            </a:lvl1pPr>
          </a:lstStyle>
          <a:p>
            <a:pPr>
              <a:defRPr/>
            </a:pPr>
            <a:fld id="{0AA74721-4ADB-4429-9347-6BC51C998009}" type="datetime1">
              <a:rPr lang="en-US" smtClean="0"/>
              <a:t>6/25/2017</a:t>
            </a:fld>
            <a:endParaRPr lang="en-US"/>
          </a:p>
        </p:txBody>
      </p:sp>
      <p:sp>
        <p:nvSpPr>
          <p:cNvPr id="7" name="Footer Placeholder 4"/>
          <p:cNvSpPr>
            <a:spLocks noGrp="1"/>
          </p:cNvSpPr>
          <p:nvPr>
            <p:ph type="ftr" sz="quarter" idx="11"/>
          </p:nvPr>
        </p:nvSpPr>
        <p:spPr>
          <a:xfrm>
            <a:off x="2898775" y="6354763"/>
            <a:ext cx="3475038" cy="366712"/>
          </a:xfrm>
        </p:spPr>
        <p:txBody>
          <a:bodyPr/>
          <a:lstStyle>
            <a:lvl1pPr fontAlgn="base">
              <a:spcBef>
                <a:spcPct val="0"/>
              </a:spcBef>
              <a:spcAft>
                <a:spcPct val="0"/>
              </a:spcAft>
              <a:defRPr>
                <a:solidFill>
                  <a:srgbClr val="C9C2D1"/>
                </a:solidFill>
                <a:latin typeface="Arial" pitchFamily="34" charset="0"/>
              </a:defRPr>
            </a:lvl1pPr>
          </a:lstStyle>
          <a:p>
            <a:pPr>
              <a:defRPr/>
            </a:pPr>
            <a:endParaRPr lang="en-US"/>
          </a:p>
        </p:txBody>
      </p:sp>
      <p:sp>
        <p:nvSpPr>
          <p:cNvPr id="8" name="Slide Number Placeholder 5"/>
          <p:cNvSpPr>
            <a:spLocks noGrp="1"/>
          </p:cNvSpPr>
          <p:nvPr>
            <p:ph type="sldNum" sz="quarter" idx="12"/>
          </p:nvPr>
        </p:nvSpPr>
        <p:spPr>
          <a:xfrm>
            <a:off x="1069975" y="6354763"/>
            <a:ext cx="1520825" cy="366712"/>
          </a:xfrm>
        </p:spPr>
        <p:txBody>
          <a:bodyPr/>
          <a:lstStyle>
            <a:lvl1pPr>
              <a:defRPr>
                <a:solidFill>
                  <a:srgbClr val="C9C2D1"/>
                </a:solidFill>
                <a:latin typeface="Arial" panose="020B0604020202020204" pitchFamily="34" charset="0"/>
              </a:defRPr>
            </a:lvl1pPr>
          </a:lstStyle>
          <a:p>
            <a:fld id="{A09C9081-2AA1-4B52-8EB9-2AEA6A98766B}" type="slidenum">
              <a:rPr lang="en-US" altLang="en-US"/>
              <a:pPr/>
              <a:t>‹#›</a:t>
            </a:fld>
            <a:endParaRPr lang="en-US" altLang="en-US"/>
          </a:p>
        </p:txBody>
      </p:sp>
    </p:spTree>
    <p:extLst>
      <p:ext uri="{BB962C8B-B14F-4D97-AF65-F5344CB8AC3E}">
        <p14:creationId xmlns:p14="http://schemas.microsoft.com/office/powerpoint/2010/main" val="3224449073"/>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9" name="Content Placeholder 8"/>
          <p:cNvSpPr>
            <a:spLocks noGrp="1"/>
          </p:cNvSpPr>
          <p:nvPr>
            <p:ph sz="quarter" idx="1"/>
          </p:nvPr>
        </p:nvSpPr>
        <p:spPr>
          <a:xfrm>
            <a:off x="457200" y="1219200"/>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632198" y="1216152"/>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462FA6AF-993C-4854-AEFE-BF387854E34F}" type="datetime1">
              <a:rPr lang="en-US" smtClean="0"/>
              <a:t>6/25/2017</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panose="020B0604020202020204" pitchFamily="34" charset="0"/>
              </a:defRPr>
            </a:lvl1pPr>
          </a:lstStyle>
          <a:p>
            <a:fld id="{DBD2F267-73AC-4B49-BFA8-C7A9A83C638E}" type="slidenum">
              <a:rPr lang="en-US" altLang="en-US"/>
              <a:pPr/>
              <a:t>‹#›</a:t>
            </a:fld>
            <a:endParaRPr lang="en-US" altLang="en-US"/>
          </a:p>
        </p:txBody>
      </p:sp>
    </p:spTree>
    <p:extLst>
      <p:ext uri="{BB962C8B-B14F-4D97-AF65-F5344CB8AC3E}">
        <p14:creationId xmlns:p14="http://schemas.microsoft.com/office/powerpoint/2010/main" val="36601441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85875"/>
            <a:ext cx="4040188" cy="685800"/>
          </a:xfrm>
          <a:noFill/>
          <a:ln>
            <a:noFill/>
          </a:ln>
        </p:spPr>
        <p:txBody>
          <a:bodyPr anchor="b">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anchor="b"/>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11" name="Content Placeholder 10"/>
          <p:cNvSpPr>
            <a:spLocks noGrp="1"/>
          </p:cNvSpPr>
          <p:nvPr>
            <p:ph sz="quarter" idx="2"/>
          </p:nvPr>
        </p:nvSpPr>
        <p:spPr>
          <a:xfrm>
            <a:off x="457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648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D706B07E-E7D9-4B41-8F55-50E252EF0544}" type="datetime1">
              <a:rPr lang="en-US" smtClean="0"/>
              <a:t>6/25/2017</a:t>
            </a:fld>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9" name="Slide Number Placeholder 8"/>
          <p:cNvSpPr>
            <a:spLocks noGrp="1"/>
          </p:cNvSpPr>
          <p:nvPr>
            <p:ph type="sldNum" sz="quarter" idx="12"/>
          </p:nvPr>
        </p:nvSpPr>
        <p:spPr/>
        <p:txBody>
          <a:bodyPr/>
          <a:lstStyle>
            <a:lvl1pPr>
              <a:defRPr>
                <a:latin typeface="Arial" panose="020B0604020202020204" pitchFamily="34" charset="0"/>
              </a:defRPr>
            </a:lvl1pPr>
          </a:lstStyle>
          <a:p>
            <a:fld id="{380F1A6A-3281-4AF1-B105-91E62F8D1B82}" type="slidenum">
              <a:rPr lang="en-US" altLang="en-US"/>
              <a:pPr/>
              <a:t>‹#›</a:t>
            </a:fld>
            <a:endParaRPr lang="en-US" altLang="en-US"/>
          </a:p>
        </p:txBody>
      </p:sp>
    </p:spTree>
    <p:extLst>
      <p:ext uri="{BB962C8B-B14F-4D97-AF65-F5344CB8AC3E}">
        <p14:creationId xmlns:p14="http://schemas.microsoft.com/office/powerpoint/2010/main" val="39242134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2697C135-4CFF-41D3-9C52-78D6359FB347}" type="datetime1">
              <a:rPr lang="en-US" smtClean="0"/>
              <a:t>6/25/2017</a:t>
            </a:fld>
            <a:endParaRPr lang="en-US"/>
          </a:p>
        </p:txBody>
      </p:sp>
      <p:sp>
        <p:nvSpPr>
          <p:cNvPr id="5" name="Footer Placeholder 3"/>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6" name="Slide Number Placeholder 4"/>
          <p:cNvSpPr>
            <a:spLocks noGrp="1"/>
          </p:cNvSpPr>
          <p:nvPr>
            <p:ph type="sldNum" sz="quarter" idx="12"/>
          </p:nvPr>
        </p:nvSpPr>
        <p:spPr/>
        <p:txBody>
          <a:bodyPr/>
          <a:lstStyle>
            <a:lvl1pPr>
              <a:defRPr>
                <a:latin typeface="Arial" panose="020B0604020202020204" pitchFamily="34" charset="0"/>
              </a:defRPr>
            </a:lvl1pPr>
          </a:lstStyle>
          <a:p>
            <a:fld id="{D3661D57-E12D-4748-BE41-6B4E1374063C}" type="slidenum">
              <a:rPr lang="en-US" altLang="en-US"/>
              <a:pPr/>
              <a:t>‹#›</a:t>
            </a:fld>
            <a:endParaRPr lang="en-US" altLang="en-US"/>
          </a:p>
        </p:txBody>
      </p:sp>
    </p:spTree>
    <p:extLst>
      <p:ext uri="{BB962C8B-B14F-4D97-AF65-F5344CB8AC3E}">
        <p14:creationId xmlns:p14="http://schemas.microsoft.com/office/powerpoint/2010/main" val="39776022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4" name="Date Placeholder 1"/>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6ECB3437-4087-4941-A651-2A6C71AE29A1}" type="datetime1">
              <a:rPr lang="en-US" smtClean="0"/>
              <a:t>6/25/2017</a:t>
            </a:fld>
            <a:endParaRPr lang="en-US"/>
          </a:p>
        </p:txBody>
      </p:sp>
      <p:sp>
        <p:nvSpPr>
          <p:cNvPr id="5" name="Footer Placeholder 2"/>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6" name="Slide Number Placeholder 3"/>
          <p:cNvSpPr>
            <a:spLocks noGrp="1"/>
          </p:cNvSpPr>
          <p:nvPr>
            <p:ph type="sldNum" sz="quarter" idx="12"/>
          </p:nvPr>
        </p:nvSpPr>
        <p:spPr/>
        <p:txBody>
          <a:bodyPr/>
          <a:lstStyle>
            <a:lvl1pPr>
              <a:defRPr>
                <a:latin typeface="Arial" panose="020B0604020202020204" pitchFamily="34" charset="0"/>
              </a:defRPr>
            </a:lvl1pPr>
          </a:lstStyle>
          <a:p>
            <a:fld id="{D80FBA94-65C2-4296-BA29-F0B745E06951}" type="slidenum">
              <a:rPr lang="en-US" altLang="en-US"/>
              <a:pPr/>
              <a:t>‹#›</a:t>
            </a:fld>
            <a:endParaRPr lang="en-US" altLang="en-US"/>
          </a:p>
        </p:txBody>
      </p:sp>
    </p:spTree>
    <p:extLst>
      <p:ext uri="{BB962C8B-B14F-4D97-AF65-F5344CB8AC3E}">
        <p14:creationId xmlns:p14="http://schemas.microsoft.com/office/powerpoint/2010/main" val="10129577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Straight Connector 11"/>
          <p:cNvSpPr>
            <a:spLocks noChangeShapeType="1"/>
          </p:cNvSpPr>
          <p:nvPr/>
        </p:nvSpPr>
        <p:spPr bwMode="auto">
          <a:xfrm rot="5400000">
            <a:off x="3160712" y="3324226"/>
            <a:ext cx="603567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7" name="Isosceles Triangle 6"/>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6324600" y="304800"/>
            <a:ext cx="2514600" cy="838200"/>
          </a:xfrm>
        </p:spPr>
        <p:txBody>
          <a:bodyPr>
            <a:noAutofit/>
          </a:bodyPr>
          <a:lstStyle>
            <a:lvl1pPr algn="l">
              <a:buNone/>
              <a:defRPr sz="2000" b="1">
                <a:solidFill>
                  <a:schemeClr val="tx2"/>
                </a:solidFill>
                <a:latin typeface="+mn-lt"/>
                <a:ea typeface="+mn-ea"/>
                <a:cs typeface="+mn-cs"/>
              </a:defRPr>
            </a:lvl1pPr>
          </a:lstStyle>
          <a:p>
            <a:r>
              <a:rPr lang="en-US" smtClean="0"/>
              <a:t>Click to edit Master title style</a:t>
            </a:r>
            <a:endParaRPr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2" name="Content Placeholder 11"/>
          <p:cNvSpPr>
            <a:spLocks noGrp="1"/>
          </p:cNvSpPr>
          <p:nvPr>
            <p:ph sz="quarter" idx="1"/>
          </p:nvPr>
        </p:nvSpPr>
        <p:spPr>
          <a:xfrm>
            <a:off x="304800" y="304800"/>
            <a:ext cx="57150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4"/>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DE4FED71-CFA0-4215-A8C5-DB0E5D72F38E}" type="datetime1">
              <a:rPr lang="en-US" smtClean="0"/>
              <a:t>6/25/2017</a:t>
            </a:fld>
            <a:endParaRPr lang="en-US"/>
          </a:p>
        </p:txBody>
      </p:sp>
      <p:sp>
        <p:nvSpPr>
          <p:cNvPr id="9" name="Footer Placeholder 5"/>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10" name="Slide Number Placeholder 6"/>
          <p:cNvSpPr>
            <a:spLocks noGrp="1"/>
          </p:cNvSpPr>
          <p:nvPr>
            <p:ph type="sldNum" sz="quarter" idx="12"/>
          </p:nvPr>
        </p:nvSpPr>
        <p:spPr/>
        <p:txBody>
          <a:bodyPr/>
          <a:lstStyle>
            <a:lvl1pPr>
              <a:defRPr>
                <a:latin typeface="Arial" panose="020B0604020202020204" pitchFamily="34" charset="0"/>
              </a:defRPr>
            </a:lvl1pPr>
          </a:lstStyle>
          <a:p>
            <a:fld id="{C85CA044-6336-408E-8ADB-B3ADF644725A}" type="slidenum">
              <a:rPr lang="en-US" altLang="en-US"/>
              <a:pPr/>
              <a:t>‹#›</a:t>
            </a:fld>
            <a:endParaRPr lang="en-US" altLang="en-US"/>
          </a:p>
        </p:txBody>
      </p:sp>
    </p:spTree>
    <p:extLst>
      <p:ext uri="{BB962C8B-B14F-4D97-AF65-F5344CB8AC3E}">
        <p14:creationId xmlns:p14="http://schemas.microsoft.com/office/powerpoint/2010/main" val="20852296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bg2"/>
        </a:solidFill>
        <a:effectLst/>
      </p:bgPr>
    </p:bg>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Isosceles Triangle 5"/>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Rectangle 6"/>
          <p:cNvSpPr/>
          <p:nvPr/>
        </p:nvSpPr>
        <p:spPr>
          <a:xfrm>
            <a:off x="457200" y="500063"/>
            <a:ext cx="182563"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600"/>
              </a:spcBef>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57200" y="1219200"/>
            <a:ext cx="8229600" cy="533400"/>
          </a:xfrm>
        </p:spPr>
        <p:txBody>
          <a:bodyPr anchor="ctr"/>
          <a:lstStyle>
            <a:lvl1pPr marL="0" indent="0" algn="l">
              <a:buFontTx/>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8" name="Date Placeholder 4"/>
          <p:cNvSpPr>
            <a:spLocks noGrp="1"/>
          </p:cNvSpPr>
          <p:nvPr>
            <p:ph type="dt" sz="half" idx="10"/>
          </p:nvPr>
        </p:nvSpPr>
        <p:spPr/>
        <p:txBody>
          <a:bodyPr/>
          <a:lstStyle>
            <a:lvl1pPr fontAlgn="base">
              <a:spcBef>
                <a:spcPct val="0"/>
              </a:spcBef>
              <a:spcAft>
                <a:spcPct val="0"/>
              </a:spcAft>
              <a:defRPr>
                <a:solidFill>
                  <a:srgbClr val="C9C2D1"/>
                </a:solidFill>
                <a:latin typeface="Arial" pitchFamily="34" charset="0"/>
              </a:defRPr>
            </a:lvl1pPr>
          </a:lstStyle>
          <a:p>
            <a:pPr>
              <a:defRPr/>
            </a:pPr>
            <a:fld id="{89A4B359-6E5E-4FFB-B60C-134112879A20}" type="datetime1">
              <a:rPr lang="en-US" smtClean="0"/>
              <a:t>6/25/2017</a:t>
            </a:fld>
            <a:endParaRPr lang="en-US"/>
          </a:p>
        </p:txBody>
      </p:sp>
      <p:sp>
        <p:nvSpPr>
          <p:cNvPr id="9" name="Footer Placeholder 5"/>
          <p:cNvSpPr>
            <a:spLocks noGrp="1"/>
          </p:cNvSpPr>
          <p:nvPr>
            <p:ph type="ftr" sz="quarter" idx="11"/>
          </p:nvPr>
        </p:nvSpPr>
        <p:spPr/>
        <p:txBody>
          <a:bodyPr/>
          <a:lstStyle>
            <a:lvl1pPr fontAlgn="base">
              <a:spcBef>
                <a:spcPct val="0"/>
              </a:spcBef>
              <a:spcAft>
                <a:spcPct val="0"/>
              </a:spcAft>
              <a:defRPr>
                <a:solidFill>
                  <a:srgbClr val="C9C2D1"/>
                </a:solidFill>
                <a:latin typeface="Arial" pitchFamily="34" charset="0"/>
              </a:defRPr>
            </a:lvl1pPr>
          </a:lstStyle>
          <a:p>
            <a:pPr>
              <a:defRPr/>
            </a:pPr>
            <a:endParaRPr lang="en-US"/>
          </a:p>
        </p:txBody>
      </p:sp>
      <p:sp>
        <p:nvSpPr>
          <p:cNvPr id="10" name="Slide Number Placeholder 6"/>
          <p:cNvSpPr>
            <a:spLocks noGrp="1"/>
          </p:cNvSpPr>
          <p:nvPr>
            <p:ph type="sldNum" sz="quarter" idx="12"/>
          </p:nvPr>
        </p:nvSpPr>
        <p:spPr/>
        <p:txBody>
          <a:bodyPr/>
          <a:lstStyle>
            <a:lvl1pPr>
              <a:defRPr>
                <a:solidFill>
                  <a:srgbClr val="C9C2D1"/>
                </a:solidFill>
                <a:latin typeface="Arial" panose="020B0604020202020204" pitchFamily="34" charset="0"/>
              </a:defRPr>
            </a:lvl1pPr>
          </a:lstStyle>
          <a:p>
            <a:fld id="{D9627B12-47CB-4A1A-95F7-FF1E8EBAD442}" type="slidenum">
              <a:rPr lang="en-US" altLang="en-US"/>
              <a:pPr/>
              <a:t>‹#›</a:t>
            </a:fld>
            <a:endParaRPr lang="en-US" altLang="en-US"/>
          </a:p>
        </p:txBody>
      </p:sp>
    </p:spTree>
    <p:extLst>
      <p:ext uri="{BB962C8B-B14F-4D97-AF65-F5344CB8AC3E}">
        <p14:creationId xmlns:p14="http://schemas.microsoft.com/office/powerpoint/2010/main" val="1064163923"/>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C312B242-1FD2-4C51-9429-788A6D8E58A9}" type="datetime1">
              <a:rPr lang="en-US" smtClean="0"/>
              <a:t>6/25/2017</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fld id="{2D0A9317-9DD9-478F-9786-0976D884DCAE}" type="slidenum">
              <a:rPr lang="en-US" altLang="en-US"/>
              <a:pPr/>
              <a:t>‹#›</a:t>
            </a:fld>
            <a:endParaRPr lang="en-US" altLang="en-US"/>
          </a:p>
        </p:txBody>
      </p:sp>
    </p:spTree>
    <p:extLst>
      <p:ext uri="{BB962C8B-B14F-4D97-AF65-F5344CB8AC3E}">
        <p14:creationId xmlns:p14="http://schemas.microsoft.com/office/powerpoint/2010/main" val="16242828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5" name="Isosceles Triangle 4"/>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Straight Connector 14"/>
          <p:cNvSpPr>
            <a:spLocks noChangeShapeType="1"/>
          </p:cNvSpPr>
          <p:nvPr/>
        </p:nvSpPr>
        <p:spPr bwMode="auto">
          <a:xfrm rot="5400000">
            <a:off x="3630612" y="3201988"/>
            <a:ext cx="585152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E1C2339C-706A-4622-A2B4-708448801A39}" type="datetime1">
              <a:rPr lang="en-US" smtClean="0"/>
              <a:t>6/25/2017</a:t>
            </a:fld>
            <a:endParaRPr lang="en-US"/>
          </a:p>
        </p:txBody>
      </p:sp>
      <p:sp>
        <p:nvSpPr>
          <p:cNvPr id="8" name="Footer Placeholder 4"/>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9" name="Slide Number Placeholder 5"/>
          <p:cNvSpPr>
            <a:spLocks noGrp="1"/>
          </p:cNvSpPr>
          <p:nvPr>
            <p:ph type="sldNum" sz="quarter" idx="12"/>
          </p:nvPr>
        </p:nvSpPr>
        <p:spPr/>
        <p:txBody>
          <a:bodyPr/>
          <a:lstStyle>
            <a:lvl1pPr>
              <a:defRPr>
                <a:latin typeface="Arial" panose="020B0604020202020204" pitchFamily="34" charset="0"/>
              </a:defRPr>
            </a:lvl1pPr>
          </a:lstStyle>
          <a:p>
            <a:fld id="{D829AE5A-B7FB-4AB4-90FF-59192A50F174}" type="slidenum">
              <a:rPr lang="en-US" altLang="en-US"/>
              <a:pPr/>
              <a:t>‹#›</a:t>
            </a:fld>
            <a:endParaRPr lang="en-US" altLang="en-US"/>
          </a:p>
        </p:txBody>
      </p:sp>
    </p:spTree>
    <p:extLst>
      <p:ext uri="{BB962C8B-B14F-4D97-AF65-F5344CB8AC3E}">
        <p14:creationId xmlns:p14="http://schemas.microsoft.com/office/powerpoint/2010/main" val="5969778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5C358E52-E85E-4579-BAE3-C02E90AE2BFB}" type="datetime1">
              <a:rPr lang="en-US" smtClean="0"/>
              <a:t>6/25/2017</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fld id="{E3FABB6A-3B60-40DF-BE8A-4B0B5CC78BE9}" type="slidenum">
              <a:rPr lang="en-US" altLang="en-US"/>
              <a:pPr/>
              <a:t>‹#›</a:t>
            </a:fld>
            <a:endParaRPr lang="en-US" altLang="en-US"/>
          </a:p>
        </p:txBody>
      </p:sp>
    </p:spTree>
    <p:extLst>
      <p:ext uri="{BB962C8B-B14F-4D97-AF65-F5344CB8AC3E}">
        <p14:creationId xmlns:p14="http://schemas.microsoft.com/office/powerpoint/2010/main" val="34314769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457200" y="152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Text Placeholder 12"/>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 name="Date Placeholder 13"/>
          <p:cNvSpPr>
            <a:spLocks noGrp="1"/>
          </p:cNvSpPr>
          <p:nvPr>
            <p:ph type="dt" sz="half" idx="2"/>
          </p:nvPr>
        </p:nvSpPr>
        <p:spPr>
          <a:xfrm>
            <a:off x="6400800" y="6356350"/>
            <a:ext cx="2289175" cy="365125"/>
          </a:xfrm>
          <a:prstGeom prst="rect">
            <a:avLst/>
          </a:prstGeom>
        </p:spPr>
        <p:txBody>
          <a:bodyPr vert="horz"/>
          <a:lstStyle>
            <a:lvl1pPr algn="l" eaLnBrk="1" latinLnBrk="0" hangingPunct="1">
              <a:defRPr kumimoji="0" sz="1400">
                <a:solidFill>
                  <a:schemeClr val="tx2"/>
                </a:solidFill>
                <a:latin typeface="Arial" charset="0"/>
              </a:defRPr>
            </a:lvl1pPr>
          </a:lstStyle>
          <a:p>
            <a:pPr>
              <a:defRPr/>
            </a:pPr>
            <a:fld id="{2B6CF05C-269C-4A0A-8629-2014002ECA70}" type="datetime1">
              <a:rPr lang="en-US" smtClean="0"/>
              <a:t>6/25/2017</a:t>
            </a:fld>
            <a:endParaRPr lang="en-US"/>
          </a:p>
        </p:txBody>
      </p:sp>
      <p:sp>
        <p:nvSpPr>
          <p:cNvPr id="3" name="Footer Placeholder 2"/>
          <p:cNvSpPr>
            <a:spLocks noGrp="1"/>
          </p:cNvSpPr>
          <p:nvPr>
            <p:ph type="ftr" sz="quarter" idx="3"/>
          </p:nvPr>
        </p:nvSpPr>
        <p:spPr>
          <a:xfrm>
            <a:off x="2898775" y="6356350"/>
            <a:ext cx="3505200" cy="365125"/>
          </a:xfrm>
          <a:prstGeom prst="rect">
            <a:avLst/>
          </a:prstGeom>
        </p:spPr>
        <p:txBody>
          <a:bodyPr vert="horz"/>
          <a:lstStyle>
            <a:lvl1pPr algn="r" eaLnBrk="1" latinLnBrk="0" hangingPunct="1">
              <a:defRPr kumimoji="0" sz="1400">
                <a:solidFill>
                  <a:schemeClr val="tx2"/>
                </a:solidFill>
                <a:latin typeface="Arial" charset="0"/>
              </a:defRPr>
            </a:lvl1pPr>
          </a:lstStyle>
          <a:p>
            <a:pPr>
              <a:defRPr/>
            </a:pPr>
            <a:endParaRPr lang="en-US"/>
          </a:p>
        </p:txBody>
      </p:sp>
      <p:sp>
        <p:nvSpPr>
          <p:cNvPr id="23" name="Slide Number Placeholder 22"/>
          <p:cNvSpPr>
            <a:spLocks noGrp="1"/>
          </p:cNvSpPr>
          <p:nvPr>
            <p:ph type="sldNum" sz="quarter" idx="4"/>
          </p:nvPr>
        </p:nvSpPr>
        <p:spPr>
          <a:xfrm>
            <a:off x="612775" y="6356350"/>
            <a:ext cx="1981200" cy="365125"/>
          </a:xfrm>
          <a:prstGeom prst="rect">
            <a:avLst/>
          </a:prstGeom>
        </p:spPr>
        <p:txBody>
          <a:bodyPr vert="horz" wrap="square" lIns="91440" tIns="45720" rIns="91440" bIns="45720" numCol="1" anchor="t" anchorCtr="0" compatLnSpc="1">
            <a:prstTxWarp prst="textNoShape">
              <a:avLst/>
            </a:prstTxWarp>
          </a:bodyPr>
          <a:lstStyle>
            <a:lvl1pPr>
              <a:defRPr sz="1400">
                <a:solidFill>
                  <a:schemeClr val="tx2"/>
                </a:solidFill>
              </a:defRPr>
            </a:lvl1pPr>
          </a:lstStyle>
          <a:p>
            <a:fld id="{7A51D25A-8B12-456B-94C6-99A320716263}" type="slidenum">
              <a:rPr lang="en-US" altLang="en-US"/>
              <a:pPr/>
              <a:t>‹#›</a:t>
            </a:fld>
            <a:endParaRPr lang="en-US" altLang="en-US"/>
          </a:p>
        </p:txBody>
      </p:sp>
      <p:sp>
        <p:nvSpPr>
          <p:cNvPr id="1031" name="Straight Connector 27"/>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32" name="Straight Connector 28"/>
          <p:cNvSpPr>
            <a:spLocks noChangeShapeType="1"/>
          </p:cNvSpPr>
          <p:nvPr/>
        </p:nvSpPr>
        <p:spPr bwMode="auto">
          <a:xfrm>
            <a:off x="457200" y="1143000"/>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Isosceles Triangle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3816" r:id="rId1"/>
    <p:sldLayoutId id="2147483812" r:id="rId2"/>
    <p:sldLayoutId id="2147483817" r:id="rId3"/>
    <p:sldLayoutId id="2147483813" r:id="rId4"/>
    <p:sldLayoutId id="2147483814" r:id="rId5"/>
    <p:sldLayoutId id="2147483818" r:id="rId6"/>
    <p:sldLayoutId id="2147483819" r:id="rId7"/>
    <p:sldLayoutId id="2147483820" r:id="rId8"/>
    <p:sldLayoutId id="2147483821" r:id="rId9"/>
    <p:sldLayoutId id="2147483815" r:id="rId10"/>
    <p:sldLayoutId id="2147483822" r:id="rId11"/>
  </p:sldLayoutIdLst>
  <p:hf hdr="0" ftr="0" dt="0"/>
  <p:txStyles>
    <p:titleStyle>
      <a:lvl1pPr algn="l" rtl="0" eaLnBrk="0" fontAlgn="base" hangingPunct="0">
        <a:spcBef>
          <a:spcPct val="0"/>
        </a:spcBef>
        <a:spcAft>
          <a:spcPct val="0"/>
        </a:spcAft>
        <a:defRPr sz="3200" kern="1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Bookman Old Style" pitchFamily="18" charset="0"/>
        </a:defRPr>
      </a:lvl2pPr>
      <a:lvl3pPr algn="l" rtl="0" eaLnBrk="0" fontAlgn="base" hangingPunct="0">
        <a:spcBef>
          <a:spcPct val="0"/>
        </a:spcBef>
        <a:spcAft>
          <a:spcPct val="0"/>
        </a:spcAft>
        <a:defRPr sz="3200">
          <a:solidFill>
            <a:schemeClr val="tx2"/>
          </a:solidFill>
          <a:latin typeface="Bookman Old Style" pitchFamily="18" charset="0"/>
        </a:defRPr>
      </a:lvl3pPr>
      <a:lvl4pPr algn="l" rtl="0" eaLnBrk="0" fontAlgn="base" hangingPunct="0">
        <a:spcBef>
          <a:spcPct val="0"/>
        </a:spcBef>
        <a:spcAft>
          <a:spcPct val="0"/>
        </a:spcAft>
        <a:defRPr sz="3200">
          <a:solidFill>
            <a:schemeClr val="tx2"/>
          </a:solidFill>
          <a:latin typeface="Bookman Old Style" pitchFamily="18" charset="0"/>
        </a:defRPr>
      </a:lvl4pPr>
      <a:lvl5pPr algn="l" rtl="0" eaLnBrk="0" fontAlgn="base" hangingPunct="0">
        <a:spcBef>
          <a:spcPct val="0"/>
        </a:spcBef>
        <a:spcAft>
          <a:spcPct val="0"/>
        </a:spcAft>
        <a:defRPr sz="3200">
          <a:solidFill>
            <a:schemeClr val="tx2"/>
          </a:solidFill>
          <a:latin typeface="Bookman Old Style" pitchFamily="18"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273050" indent="-273050" algn="l" rtl="0" eaLnBrk="0" fontAlgn="base" hangingPunct="0">
        <a:spcBef>
          <a:spcPts val="600"/>
        </a:spcBef>
        <a:spcAft>
          <a:spcPct val="0"/>
        </a:spcAft>
        <a:buClr>
          <a:schemeClr val="accent1"/>
        </a:buClr>
        <a:buSzPct val="76000"/>
        <a:buFont typeface="Wingdings 3" panose="05040102010807070707" pitchFamily="18" charset="2"/>
        <a:buChar char=""/>
        <a:defRPr sz="2600" kern="1200">
          <a:solidFill>
            <a:schemeClr val="tx1"/>
          </a:solidFill>
          <a:latin typeface="+mn-lt"/>
          <a:ea typeface="+mn-ea"/>
          <a:cs typeface="+mn-cs"/>
        </a:defRPr>
      </a:lvl1pPr>
      <a:lvl2pPr marL="547688" indent="-273050" algn="l" rtl="0" eaLnBrk="0" fontAlgn="base" hangingPunct="0">
        <a:spcBef>
          <a:spcPts val="500"/>
        </a:spcBef>
        <a:spcAft>
          <a:spcPct val="0"/>
        </a:spcAft>
        <a:buClr>
          <a:schemeClr val="accent2"/>
        </a:buClr>
        <a:buSzPct val="76000"/>
        <a:buFont typeface="Wingdings 3" panose="05040102010807070707" pitchFamily="18" charset="2"/>
        <a:buChar char=""/>
        <a:defRPr sz="2300" kern="1200">
          <a:solidFill>
            <a:schemeClr val="tx2"/>
          </a:solidFill>
          <a:latin typeface="+mn-lt"/>
          <a:ea typeface="+mn-ea"/>
          <a:cs typeface="+mn-cs"/>
        </a:defRPr>
      </a:lvl2pPr>
      <a:lvl3pPr marL="822325" indent="-228600" algn="l" rtl="0" eaLnBrk="0" fontAlgn="base" hangingPunct="0">
        <a:spcBef>
          <a:spcPts val="500"/>
        </a:spcBef>
        <a:spcAft>
          <a:spcPct val="0"/>
        </a:spcAft>
        <a:buClr>
          <a:srgbClr val="BCBCBC"/>
        </a:buClr>
        <a:buSzPct val="76000"/>
        <a:buFont typeface="Wingdings 3" panose="05040102010807070707" pitchFamily="18" charset="2"/>
        <a:buChar char=""/>
        <a:defRPr sz="2000" kern="1200">
          <a:solidFill>
            <a:schemeClr val="tx1"/>
          </a:solidFill>
          <a:latin typeface="+mn-lt"/>
          <a:ea typeface="+mn-ea"/>
          <a:cs typeface="+mn-cs"/>
        </a:defRPr>
      </a:lvl3pPr>
      <a:lvl4pPr marL="1096963" indent="-228600" algn="l" rtl="0" eaLnBrk="0" fontAlgn="base" hangingPunct="0">
        <a:spcBef>
          <a:spcPts val="400"/>
        </a:spcBef>
        <a:spcAft>
          <a:spcPct val="0"/>
        </a:spcAft>
        <a:buClr>
          <a:srgbClr val="8BA2B4"/>
        </a:buClr>
        <a:buSzPct val="70000"/>
        <a:buFont typeface="Wingdings" panose="05000000000000000000" pitchFamily="2" charset="2"/>
        <a:buChar char=""/>
        <a:defRPr kern="1200">
          <a:solidFill>
            <a:schemeClr val="tx1"/>
          </a:solidFill>
          <a:latin typeface="+mn-lt"/>
          <a:ea typeface="+mn-ea"/>
          <a:cs typeface="+mn-cs"/>
        </a:defRPr>
      </a:lvl4pPr>
      <a:lvl5pPr marL="1371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21"/>
          <p:cNvSpPr>
            <a:spLocks noGrp="1"/>
          </p:cNvSpPr>
          <p:nvPr>
            <p:ph type="title"/>
          </p:nvPr>
        </p:nvSpPr>
        <p:spPr bwMode="auto">
          <a:xfrm>
            <a:off x="457200" y="152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2051" name="Text Placeholder 12"/>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 name="Date Placeholder 13"/>
          <p:cNvSpPr>
            <a:spLocks noGrp="1"/>
          </p:cNvSpPr>
          <p:nvPr>
            <p:ph type="dt" sz="half" idx="2"/>
          </p:nvPr>
        </p:nvSpPr>
        <p:spPr>
          <a:xfrm>
            <a:off x="6400800" y="6356350"/>
            <a:ext cx="2289175" cy="365125"/>
          </a:xfrm>
          <a:prstGeom prst="rect">
            <a:avLst/>
          </a:prstGeom>
        </p:spPr>
        <p:txBody>
          <a:bodyPr vert="horz"/>
          <a:lstStyle>
            <a:lvl1pPr algn="l" eaLnBrk="1" fontAlgn="auto" latinLnBrk="0" hangingPunct="1">
              <a:spcBef>
                <a:spcPts val="0"/>
              </a:spcBef>
              <a:spcAft>
                <a:spcPts val="0"/>
              </a:spcAft>
              <a:defRPr kumimoji="0" sz="1400" smtClean="0">
                <a:solidFill>
                  <a:srgbClr val="576943"/>
                </a:solidFill>
                <a:latin typeface="Gill Sans MT"/>
              </a:defRPr>
            </a:lvl1pPr>
          </a:lstStyle>
          <a:p>
            <a:pPr>
              <a:defRPr/>
            </a:pPr>
            <a:fld id="{D1E7AE82-91FC-4067-92BC-C28C0F6F803C}" type="datetime1">
              <a:rPr lang="en-US" smtClean="0"/>
              <a:t>6/25/2017</a:t>
            </a:fld>
            <a:endParaRPr lang="en-US"/>
          </a:p>
        </p:txBody>
      </p:sp>
      <p:sp>
        <p:nvSpPr>
          <p:cNvPr id="3" name="Footer Placeholder 2"/>
          <p:cNvSpPr>
            <a:spLocks noGrp="1"/>
          </p:cNvSpPr>
          <p:nvPr>
            <p:ph type="ftr" sz="quarter" idx="3"/>
          </p:nvPr>
        </p:nvSpPr>
        <p:spPr>
          <a:xfrm>
            <a:off x="2898775" y="6356350"/>
            <a:ext cx="3505200" cy="365125"/>
          </a:xfrm>
          <a:prstGeom prst="rect">
            <a:avLst/>
          </a:prstGeom>
        </p:spPr>
        <p:txBody>
          <a:bodyPr vert="horz"/>
          <a:lstStyle>
            <a:lvl1pPr algn="r" eaLnBrk="1" fontAlgn="auto" latinLnBrk="0" hangingPunct="1">
              <a:spcBef>
                <a:spcPts val="0"/>
              </a:spcBef>
              <a:spcAft>
                <a:spcPts val="0"/>
              </a:spcAft>
              <a:defRPr kumimoji="0" sz="1400">
                <a:solidFill>
                  <a:srgbClr val="576943"/>
                </a:solidFill>
                <a:latin typeface="Gill Sans MT"/>
              </a:defRPr>
            </a:lvl1pPr>
          </a:lstStyle>
          <a:p>
            <a:pPr>
              <a:defRPr/>
            </a:pPr>
            <a:endParaRPr lang="en-US"/>
          </a:p>
        </p:txBody>
      </p:sp>
      <p:sp>
        <p:nvSpPr>
          <p:cNvPr id="23" name="Slide Number Placeholder 22"/>
          <p:cNvSpPr>
            <a:spLocks noGrp="1"/>
          </p:cNvSpPr>
          <p:nvPr>
            <p:ph type="sldNum" sz="quarter" idx="4"/>
          </p:nvPr>
        </p:nvSpPr>
        <p:spPr>
          <a:xfrm>
            <a:off x="612775" y="6356350"/>
            <a:ext cx="1981200" cy="365125"/>
          </a:xfrm>
          <a:prstGeom prst="rect">
            <a:avLst/>
          </a:prstGeom>
        </p:spPr>
        <p:txBody>
          <a:bodyPr vert="horz" wrap="square" lIns="91440" tIns="45720" rIns="91440" bIns="45720" numCol="1" anchor="t" anchorCtr="0" compatLnSpc="1">
            <a:prstTxWarp prst="textNoShape">
              <a:avLst/>
            </a:prstTxWarp>
          </a:bodyPr>
          <a:lstStyle>
            <a:lvl1pPr>
              <a:defRPr sz="1400">
                <a:solidFill>
                  <a:srgbClr val="576943"/>
                </a:solidFill>
                <a:latin typeface="Gill Sans MT" panose="020B0502020104020203" pitchFamily="34" charset="0"/>
              </a:defRPr>
            </a:lvl1pPr>
          </a:lstStyle>
          <a:p>
            <a:fld id="{EA3679CC-8A75-48F2-8FA6-910320308910}" type="slidenum">
              <a:rPr lang="en-US" altLang="en-US"/>
              <a:pPr/>
              <a:t>‹#›</a:t>
            </a:fld>
            <a:endParaRPr lang="en-US" altLang="en-US"/>
          </a:p>
        </p:txBody>
      </p:sp>
      <p:sp>
        <p:nvSpPr>
          <p:cNvPr id="2055" name="Straight Connector 27"/>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056" name="Straight Connector 28"/>
          <p:cNvSpPr>
            <a:spLocks noChangeShapeType="1"/>
          </p:cNvSpPr>
          <p:nvPr/>
        </p:nvSpPr>
        <p:spPr bwMode="auto">
          <a:xfrm>
            <a:off x="457200" y="1143000"/>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Isosceles Triangle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Lst>
  <p:timing>
    <p:tnLst>
      <p:par>
        <p:cTn id="1" dur="indefinite" restart="never" nodeType="tmRoot"/>
      </p:par>
    </p:tnLst>
  </p:timing>
  <p:hf hdr="0" ftr="0" dt="0"/>
  <p:txStyles>
    <p:titleStyle>
      <a:lvl1pPr algn="l" rtl="0" fontAlgn="base">
        <a:spcBef>
          <a:spcPct val="0"/>
        </a:spcBef>
        <a:spcAft>
          <a:spcPct val="0"/>
        </a:spcAft>
        <a:defRPr sz="3200" kern="1200">
          <a:solidFill>
            <a:schemeClr val="tx2"/>
          </a:solidFill>
          <a:latin typeface="+mj-lt"/>
          <a:ea typeface="+mj-ea"/>
          <a:cs typeface="+mj-cs"/>
        </a:defRPr>
      </a:lvl1pPr>
      <a:lvl2pPr algn="l" rtl="0" fontAlgn="base">
        <a:spcBef>
          <a:spcPct val="0"/>
        </a:spcBef>
        <a:spcAft>
          <a:spcPct val="0"/>
        </a:spcAft>
        <a:defRPr sz="3200">
          <a:solidFill>
            <a:schemeClr val="tx2"/>
          </a:solidFill>
          <a:latin typeface="Bookman Old Style" panose="02050604050505020204" pitchFamily="18" charset="0"/>
        </a:defRPr>
      </a:lvl2pPr>
      <a:lvl3pPr algn="l" rtl="0" fontAlgn="base">
        <a:spcBef>
          <a:spcPct val="0"/>
        </a:spcBef>
        <a:spcAft>
          <a:spcPct val="0"/>
        </a:spcAft>
        <a:defRPr sz="3200">
          <a:solidFill>
            <a:schemeClr val="tx2"/>
          </a:solidFill>
          <a:latin typeface="Bookman Old Style" panose="02050604050505020204" pitchFamily="18" charset="0"/>
        </a:defRPr>
      </a:lvl3pPr>
      <a:lvl4pPr algn="l" rtl="0" fontAlgn="base">
        <a:spcBef>
          <a:spcPct val="0"/>
        </a:spcBef>
        <a:spcAft>
          <a:spcPct val="0"/>
        </a:spcAft>
        <a:defRPr sz="3200">
          <a:solidFill>
            <a:schemeClr val="tx2"/>
          </a:solidFill>
          <a:latin typeface="Bookman Old Style" panose="02050604050505020204" pitchFamily="18" charset="0"/>
        </a:defRPr>
      </a:lvl4pPr>
      <a:lvl5pPr algn="l" rtl="0" fontAlgn="base">
        <a:spcBef>
          <a:spcPct val="0"/>
        </a:spcBef>
        <a:spcAft>
          <a:spcPct val="0"/>
        </a:spcAft>
        <a:defRPr sz="3200">
          <a:solidFill>
            <a:schemeClr val="tx2"/>
          </a:solidFill>
          <a:latin typeface="Bookman Old Style" panose="02050604050505020204" pitchFamily="18" charset="0"/>
        </a:defRPr>
      </a:lvl5pPr>
      <a:lvl6pPr marL="457200" algn="l" rtl="0" fontAlgn="base">
        <a:spcBef>
          <a:spcPct val="0"/>
        </a:spcBef>
        <a:spcAft>
          <a:spcPct val="0"/>
        </a:spcAft>
        <a:defRPr sz="3200">
          <a:solidFill>
            <a:schemeClr val="tx2"/>
          </a:solidFill>
          <a:latin typeface="Bookman Old Style" panose="02050604050505020204" pitchFamily="18" charset="0"/>
        </a:defRPr>
      </a:lvl6pPr>
      <a:lvl7pPr marL="914400" algn="l" rtl="0" fontAlgn="base">
        <a:spcBef>
          <a:spcPct val="0"/>
        </a:spcBef>
        <a:spcAft>
          <a:spcPct val="0"/>
        </a:spcAft>
        <a:defRPr sz="3200">
          <a:solidFill>
            <a:schemeClr val="tx2"/>
          </a:solidFill>
          <a:latin typeface="Bookman Old Style" panose="02050604050505020204" pitchFamily="18" charset="0"/>
        </a:defRPr>
      </a:lvl7pPr>
      <a:lvl8pPr marL="1371600" algn="l" rtl="0" fontAlgn="base">
        <a:spcBef>
          <a:spcPct val="0"/>
        </a:spcBef>
        <a:spcAft>
          <a:spcPct val="0"/>
        </a:spcAft>
        <a:defRPr sz="3200">
          <a:solidFill>
            <a:schemeClr val="tx2"/>
          </a:solidFill>
          <a:latin typeface="Bookman Old Style" panose="02050604050505020204" pitchFamily="18" charset="0"/>
        </a:defRPr>
      </a:lvl8pPr>
      <a:lvl9pPr marL="1828800" algn="l" rtl="0" fontAlgn="base">
        <a:spcBef>
          <a:spcPct val="0"/>
        </a:spcBef>
        <a:spcAft>
          <a:spcPct val="0"/>
        </a:spcAft>
        <a:defRPr sz="3200">
          <a:solidFill>
            <a:schemeClr val="tx2"/>
          </a:solidFill>
          <a:latin typeface="Bookman Old Style" panose="02050604050505020204" pitchFamily="18" charset="0"/>
        </a:defRPr>
      </a:lvl9pPr>
    </p:titleStyle>
    <p:bodyStyle>
      <a:lvl1pPr marL="273050" indent="-273050" algn="l" rtl="0" fontAlgn="base">
        <a:spcBef>
          <a:spcPts val="600"/>
        </a:spcBef>
        <a:spcAft>
          <a:spcPct val="0"/>
        </a:spcAft>
        <a:buClr>
          <a:schemeClr val="accent1"/>
        </a:buClr>
        <a:buSzPct val="76000"/>
        <a:buFont typeface="Wingdings 3" panose="05040102010807070707" pitchFamily="18" charset="2"/>
        <a:buChar char=""/>
        <a:defRPr sz="2600" kern="1200">
          <a:solidFill>
            <a:schemeClr val="tx1"/>
          </a:solidFill>
          <a:latin typeface="+mn-lt"/>
          <a:ea typeface="+mn-ea"/>
          <a:cs typeface="+mn-cs"/>
        </a:defRPr>
      </a:lvl1pPr>
      <a:lvl2pPr marL="547688" indent="-273050" algn="l" rtl="0" fontAlgn="base">
        <a:spcBef>
          <a:spcPts val="500"/>
        </a:spcBef>
        <a:spcAft>
          <a:spcPct val="0"/>
        </a:spcAft>
        <a:buClr>
          <a:schemeClr val="accent2"/>
        </a:buClr>
        <a:buSzPct val="76000"/>
        <a:buFont typeface="Wingdings 3" panose="05040102010807070707" pitchFamily="18" charset="2"/>
        <a:buChar char=""/>
        <a:defRPr sz="2300" kern="1200">
          <a:solidFill>
            <a:schemeClr val="tx2"/>
          </a:solidFill>
          <a:latin typeface="+mn-lt"/>
          <a:ea typeface="+mn-ea"/>
          <a:cs typeface="+mn-cs"/>
        </a:defRPr>
      </a:lvl2pPr>
      <a:lvl3pPr marL="822325" indent="-228600" algn="l" rtl="0" fontAlgn="base">
        <a:spcBef>
          <a:spcPts val="500"/>
        </a:spcBef>
        <a:spcAft>
          <a:spcPct val="0"/>
        </a:spcAft>
        <a:buClr>
          <a:srgbClr val="BCBCBC"/>
        </a:buClr>
        <a:buSzPct val="76000"/>
        <a:buFont typeface="Wingdings 3" panose="05040102010807070707" pitchFamily="18" charset="2"/>
        <a:buChar char=""/>
        <a:defRPr sz="2000" kern="1200">
          <a:solidFill>
            <a:schemeClr val="tx1"/>
          </a:solidFill>
          <a:latin typeface="+mn-lt"/>
          <a:ea typeface="+mn-ea"/>
          <a:cs typeface="+mn-cs"/>
        </a:defRPr>
      </a:lvl3pPr>
      <a:lvl4pPr marL="1096963" indent="-228600" algn="l" rtl="0" fontAlgn="base">
        <a:spcBef>
          <a:spcPts val="400"/>
        </a:spcBef>
        <a:spcAft>
          <a:spcPct val="0"/>
        </a:spcAft>
        <a:buClr>
          <a:srgbClr val="667B4E"/>
        </a:buClr>
        <a:buSzPct val="70000"/>
        <a:buFont typeface="Wingdings" panose="05000000000000000000" pitchFamily="2" charset="2"/>
        <a:buChar char=""/>
        <a:defRPr kern="1200">
          <a:solidFill>
            <a:schemeClr val="tx1"/>
          </a:solidFill>
          <a:latin typeface="+mn-lt"/>
          <a:ea typeface="+mn-ea"/>
          <a:cs typeface="+mn-cs"/>
        </a:defRPr>
      </a:lvl4pPr>
      <a:lvl5pPr marL="1371600" indent="-228600" algn="l" rtl="0" fontAlgn="base">
        <a:spcBef>
          <a:spcPts val="300"/>
        </a:spcBef>
        <a:spcAft>
          <a:spcPct val="0"/>
        </a:spcAft>
        <a:buClr>
          <a:schemeClr val="accent2"/>
        </a:buClr>
        <a:buSzPct val="70000"/>
        <a:buFont typeface="Wingdings" panose="05000000000000000000"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hyperlink" Target="http://creativecommons.org/licenses/by-nc-sa/3.0/"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ctrTitle"/>
          </p:nvPr>
        </p:nvSpPr>
        <p:spPr>
          <a:xfrm>
            <a:off x="1219200" y="3886200"/>
            <a:ext cx="6858000" cy="914400"/>
          </a:xfrm>
        </p:spPr>
        <p:txBody>
          <a:bodyPr>
            <a:normAutofit fontScale="90000"/>
          </a:bodyPr>
          <a:lstStyle/>
          <a:p>
            <a:pPr algn="l" fontAlgn="auto">
              <a:spcAft>
                <a:spcPts val="0"/>
              </a:spcAft>
              <a:defRPr/>
            </a:pPr>
            <a:r>
              <a:rPr lang="en-US" sz="4000" dirty="0" smtClean="0"/>
              <a:t>Business Retention and Expansion</a:t>
            </a:r>
            <a:endParaRPr lang="en-US" sz="4000" dirty="0"/>
          </a:p>
        </p:txBody>
      </p:sp>
      <p:sp>
        <p:nvSpPr>
          <p:cNvPr id="4" name="Subtitle 3"/>
          <p:cNvSpPr>
            <a:spLocks noGrp="1"/>
          </p:cNvSpPr>
          <p:nvPr>
            <p:ph type="subTitle" idx="1"/>
          </p:nvPr>
        </p:nvSpPr>
        <p:spPr/>
        <p:txBody>
          <a:bodyPr>
            <a:noAutofit/>
          </a:bodyPr>
          <a:lstStyle/>
          <a:p>
            <a:pPr algn="l" fontAlgn="auto">
              <a:spcAft>
                <a:spcPts val="0"/>
              </a:spcAft>
              <a:buFont typeface="Wingdings 3"/>
              <a:buNone/>
              <a:defRPr/>
            </a:pPr>
            <a:r>
              <a:rPr lang="en-US" sz="2400" dirty="0"/>
              <a:t>Summary of Good Practices in</a:t>
            </a:r>
            <a:br>
              <a:rPr lang="en-US" sz="2400" dirty="0"/>
            </a:br>
            <a:r>
              <a:rPr lang="en-US" sz="2400" dirty="0"/>
              <a:t>BR&amp;E Visitation Programs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n-US" altLang="en-US" smtClean="0"/>
              <a:t>Firms to be Visited</a:t>
            </a:r>
          </a:p>
        </p:txBody>
      </p:sp>
      <p:sp>
        <p:nvSpPr>
          <p:cNvPr id="23555" name="Content Placeholder 2"/>
          <p:cNvSpPr>
            <a:spLocks noGrp="1"/>
          </p:cNvSpPr>
          <p:nvPr>
            <p:ph sz="quarter" idx="1"/>
          </p:nvPr>
        </p:nvSpPr>
        <p:spPr>
          <a:xfrm>
            <a:off x="457200" y="1447800"/>
            <a:ext cx="8229600" cy="4708525"/>
          </a:xfrm>
        </p:spPr>
        <p:txBody>
          <a:bodyPr/>
          <a:lstStyle/>
          <a:p>
            <a:pPr eaLnBrk="1" hangingPunct="1">
              <a:lnSpc>
                <a:spcPct val="150000"/>
              </a:lnSpc>
            </a:pPr>
            <a:r>
              <a:rPr lang="en-US" altLang="en-US" smtClean="0"/>
              <a:t>How are the targeted industries/business selected?</a:t>
            </a:r>
          </a:p>
          <a:p>
            <a:pPr eaLnBrk="1" hangingPunct="1">
              <a:lnSpc>
                <a:spcPct val="150000"/>
              </a:lnSpc>
            </a:pPr>
            <a:r>
              <a:rPr lang="en-US" altLang="en-US" smtClean="0"/>
              <a:t>Where can firm information be obtained?</a:t>
            </a:r>
          </a:p>
          <a:p>
            <a:pPr eaLnBrk="1" hangingPunct="1">
              <a:lnSpc>
                <a:spcPct val="150000"/>
              </a:lnSpc>
            </a:pPr>
            <a:r>
              <a:rPr lang="en-US" altLang="en-US" smtClean="0"/>
              <a:t>How should the sample be selected?</a:t>
            </a:r>
          </a:p>
          <a:p>
            <a:pPr eaLnBrk="1" hangingPunct="1">
              <a:lnSpc>
                <a:spcPct val="150000"/>
              </a:lnSpc>
            </a:pPr>
            <a:r>
              <a:rPr lang="en-US" altLang="en-US" smtClean="0"/>
              <a:t>How many do you select?</a:t>
            </a:r>
          </a:p>
        </p:txBody>
      </p:sp>
      <p:sp>
        <p:nvSpPr>
          <p:cNvPr id="2" name="Slide Number Placeholder 1"/>
          <p:cNvSpPr>
            <a:spLocks noGrp="1"/>
          </p:cNvSpPr>
          <p:nvPr>
            <p:ph type="sldNum" sz="quarter" idx="12"/>
          </p:nvPr>
        </p:nvSpPr>
        <p:spPr/>
        <p:txBody>
          <a:bodyPr/>
          <a:lstStyle/>
          <a:p>
            <a:fld id="{4B66B4B8-B547-42C3-B8C9-BC758EDA951D}" type="slidenum">
              <a:rPr lang="en-US" altLang="en-US" smtClean="0"/>
              <a:pPr/>
              <a:t>2</a:t>
            </a:fld>
            <a:endParaRPr lang="en-US"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altLang="en-US" smtClean="0"/>
              <a:t>Survey Selection</a:t>
            </a:r>
          </a:p>
        </p:txBody>
      </p:sp>
      <p:sp>
        <p:nvSpPr>
          <p:cNvPr id="24579" name="Content Placeholder 2"/>
          <p:cNvSpPr>
            <a:spLocks noGrp="1"/>
          </p:cNvSpPr>
          <p:nvPr>
            <p:ph sz="quarter" idx="1"/>
          </p:nvPr>
        </p:nvSpPr>
        <p:spPr>
          <a:xfrm>
            <a:off x="457200" y="1600200"/>
            <a:ext cx="8229600" cy="4556125"/>
          </a:xfrm>
        </p:spPr>
        <p:txBody>
          <a:bodyPr/>
          <a:lstStyle/>
          <a:p>
            <a:pPr eaLnBrk="1" hangingPunct="1">
              <a:lnSpc>
                <a:spcPct val="150000"/>
              </a:lnSpc>
              <a:spcBef>
                <a:spcPts val="1200"/>
              </a:spcBef>
            </a:pPr>
            <a:r>
              <a:rPr lang="en-US" altLang="en-US" smtClean="0"/>
              <a:t>Should you use a standard survey or create your own?</a:t>
            </a:r>
          </a:p>
          <a:p>
            <a:pPr eaLnBrk="1" hangingPunct="1">
              <a:lnSpc>
                <a:spcPct val="150000"/>
              </a:lnSpc>
              <a:spcBef>
                <a:spcPts val="1200"/>
              </a:spcBef>
            </a:pPr>
            <a:r>
              <a:rPr lang="en-US" altLang="en-US" smtClean="0"/>
              <a:t>Where can you find existing surveys?</a:t>
            </a:r>
          </a:p>
          <a:p>
            <a:pPr eaLnBrk="1" hangingPunct="1">
              <a:lnSpc>
                <a:spcPct val="150000"/>
              </a:lnSpc>
              <a:spcBef>
                <a:spcPts val="1200"/>
              </a:spcBef>
            </a:pPr>
            <a:r>
              <a:rPr lang="en-US" altLang="en-US" smtClean="0"/>
              <a:t>How would you evaluate whether or not the survey meets your needs?</a:t>
            </a:r>
          </a:p>
          <a:p>
            <a:pPr eaLnBrk="1" hangingPunct="1">
              <a:lnSpc>
                <a:spcPct val="150000"/>
              </a:lnSpc>
              <a:spcBef>
                <a:spcPts val="1200"/>
              </a:spcBef>
            </a:pPr>
            <a:r>
              <a:rPr lang="en-US" altLang="en-US" smtClean="0"/>
              <a:t>What role should your research report writer play in survey selection or development, if any?</a:t>
            </a:r>
          </a:p>
        </p:txBody>
      </p:sp>
      <p:sp>
        <p:nvSpPr>
          <p:cNvPr id="2" name="Slide Number Placeholder 1"/>
          <p:cNvSpPr>
            <a:spLocks noGrp="1"/>
          </p:cNvSpPr>
          <p:nvPr>
            <p:ph type="sldNum" sz="quarter" idx="12"/>
          </p:nvPr>
        </p:nvSpPr>
        <p:spPr/>
        <p:txBody>
          <a:bodyPr/>
          <a:lstStyle/>
          <a:p>
            <a:fld id="{4B66B4B8-B547-42C3-B8C9-BC758EDA951D}" type="slidenum">
              <a:rPr lang="en-US" altLang="en-US" smtClean="0"/>
              <a:pPr/>
              <a:t>3</a:t>
            </a:fld>
            <a:endParaRPr lang="en-US"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US" altLang="en-US" smtClean="0"/>
              <a:t>Research Report Writer</a:t>
            </a:r>
          </a:p>
        </p:txBody>
      </p:sp>
      <p:sp>
        <p:nvSpPr>
          <p:cNvPr id="25603" name="Content Placeholder 2"/>
          <p:cNvSpPr>
            <a:spLocks noGrp="1"/>
          </p:cNvSpPr>
          <p:nvPr>
            <p:ph sz="quarter" idx="1"/>
          </p:nvPr>
        </p:nvSpPr>
        <p:spPr>
          <a:xfrm>
            <a:off x="457200" y="1828800"/>
            <a:ext cx="8229600" cy="4327525"/>
          </a:xfrm>
        </p:spPr>
        <p:txBody>
          <a:bodyPr/>
          <a:lstStyle/>
          <a:p>
            <a:pPr eaLnBrk="1" hangingPunct="1">
              <a:lnSpc>
                <a:spcPct val="150000"/>
              </a:lnSpc>
            </a:pPr>
            <a:r>
              <a:rPr lang="en-US" altLang="en-US" smtClean="0"/>
              <a:t>How would you find a qualified report writer?</a:t>
            </a:r>
          </a:p>
          <a:p>
            <a:pPr eaLnBrk="1" hangingPunct="1">
              <a:lnSpc>
                <a:spcPct val="150000"/>
              </a:lnSpc>
            </a:pPr>
            <a:r>
              <a:rPr lang="en-US" altLang="en-US" smtClean="0"/>
              <a:t>What questions would you ask them?</a:t>
            </a:r>
          </a:p>
          <a:p>
            <a:pPr eaLnBrk="1" hangingPunct="1">
              <a:lnSpc>
                <a:spcPct val="150000"/>
              </a:lnSpc>
            </a:pPr>
            <a:r>
              <a:rPr lang="en-US" altLang="en-US" smtClean="0"/>
              <a:t>Can you write the report yourself?</a:t>
            </a:r>
          </a:p>
        </p:txBody>
      </p:sp>
      <p:sp>
        <p:nvSpPr>
          <p:cNvPr id="2" name="Slide Number Placeholder 1"/>
          <p:cNvSpPr>
            <a:spLocks noGrp="1"/>
          </p:cNvSpPr>
          <p:nvPr>
            <p:ph type="sldNum" sz="quarter" idx="12"/>
          </p:nvPr>
        </p:nvSpPr>
        <p:spPr/>
        <p:txBody>
          <a:bodyPr/>
          <a:lstStyle/>
          <a:p>
            <a:fld id="{4B66B4B8-B547-42C3-B8C9-BC758EDA951D}" type="slidenum">
              <a:rPr lang="en-US" altLang="en-US" smtClean="0"/>
              <a:pPr/>
              <a:t>4</a:t>
            </a:fld>
            <a:endParaRPr lang="en-US"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altLang="en-US" smtClean="0"/>
              <a:t>Surveys</a:t>
            </a:r>
          </a:p>
        </p:txBody>
      </p:sp>
      <p:sp>
        <p:nvSpPr>
          <p:cNvPr id="26627" name="Content Placeholder 2"/>
          <p:cNvSpPr>
            <a:spLocks noGrp="1"/>
          </p:cNvSpPr>
          <p:nvPr>
            <p:ph sz="quarter" idx="1"/>
          </p:nvPr>
        </p:nvSpPr>
        <p:spPr>
          <a:xfrm>
            <a:off x="457200" y="1981200"/>
            <a:ext cx="8229600" cy="4175125"/>
          </a:xfrm>
        </p:spPr>
        <p:txBody>
          <a:bodyPr/>
          <a:lstStyle/>
          <a:p>
            <a:pPr eaLnBrk="1" hangingPunct="1">
              <a:lnSpc>
                <a:spcPct val="150000"/>
              </a:lnSpc>
            </a:pPr>
            <a:r>
              <a:rPr lang="en-US" altLang="en-US" smtClean="0"/>
              <a:t>Should questionnaires be mailed or hand delivered out to firms in advance?</a:t>
            </a:r>
          </a:p>
          <a:p>
            <a:pPr eaLnBrk="1" hangingPunct="1">
              <a:lnSpc>
                <a:spcPct val="150000"/>
              </a:lnSpc>
            </a:pPr>
            <a:r>
              <a:rPr lang="en-US" altLang="en-US" smtClean="0"/>
              <a:t>What should these questionnaires look like?</a:t>
            </a:r>
          </a:p>
          <a:p>
            <a:pPr eaLnBrk="1" hangingPunct="1">
              <a:lnSpc>
                <a:spcPct val="150000"/>
              </a:lnSpc>
            </a:pPr>
            <a:r>
              <a:rPr lang="en-US" altLang="en-US" smtClean="0"/>
              <a:t>Should the entire questionnaire or only a part be sent to the responding firm?</a:t>
            </a:r>
          </a:p>
          <a:p>
            <a:pPr eaLnBrk="1" hangingPunct="1">
              <a:lnSpc>
                <a:spcPct val="150000"/>
              </a:lnSpc>
            </a:pPr>
            <a:r>
              <a:rPr lang="en-US" altLang="en-US" smtClean="0"/>
              <a:t>When should they be sent or delivered?</a:t>
            </a:r>
          </a:p>
        </p:txBody>
      </p:sp>
      <p:sp>
        <p:nvSpPr>
          <p:cNvPr id="2" name="Slide Number Placeholder 1"/>
          <p:cNvSpPr>
            <a:spLocks noGrp="1"/>
          </p:cNvSpPr>
          <p:nvPr>
            <p:ph type="sldNum" sz="quarter" idx="12"/>
          </p:nvPr>
        </p:nvSpPr>
        <p:spPr/>
        <p:txBody>
          <a:bodyPr/>
          <a:lstStyle/>
          <a:p>
            <a:fld id="{4B66B4B8-B547-42C3-B8C9-BC758EDA951D}" type="slidenum">
              <a:rPr lang="en-US" altLang="en-US" smtClean="0"/>
              <a:pPr/>
              <a:t>5</a:t>
            </a:fld>
            <a:endParaRPr lang="en-US"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r>
              <a:rPr lang="en-US" altLang="en-US" smtClean="0"/>
              <a:t>Cover Letter</a:t>
            </a:r>
          </a:p>
        </p:txBody>
      </p:sp>
      <p:sp>
        <p:nvSpPr>
          <p:cNvPr id="27651" name="Content Placeholder 2"/>
          <p:cNvSpPr>
            <a:spLocks noGrp="1"/>
          </p:cNvSpPr>
          <p:nvPr>
            <p:ph sz="quarter" idx="1"/>
          </p:nvPr>
        </p:nvSpPr>
        <p:spPr>
          <a:xfrm>
            <a:off x="457200" y="1981200"/>
            <a:ext cx="8229600" cy="4175125"/>
          </a:xfrm>
        </p:spPr>
        <p:txBody>
          <a:bodyPr/>
          <a:lstStyle/>
          <a:p>
            <a:pPr eaLnBrk="1" hangingPunct="1">
              <a:lnSpc>
                <a:spcPct val="150000"/>
              </a:lnSpc>
            </a:pPr>
            <a:r>
              <a:rPr lang="en-US" altLang="en-US" smtClean="0"/>
              <a:t>Should the volunteers who will visit be named in the cover letter to firms?</a:t>
            </a:r>
          </a:p>
          <a:p>
            <a:pPr eaLnBrk="1" hangingPunct="1">
              <a:lnSpc>
                <a:spcPct val="150000"/>
              </a:lnSpc>
            </a:pPr>
            <a:r>
              <a:rPr lang="en-US" altLang="en-US" smtClean="0"/>
              <a:t>What entity’s letterhead should be used for the BR&amp;E mailing?</a:t>
            </a:r>
          </a:p>
        </p:txBody>
      </p:sp>
      <p:sp>
        <p:nvSpPr>
          <p:cNvPr id="2" name="Slide Number Placeholder 1"/>
          <p:cNvSpPr>
            <a:spLocks noGrp="1"/>
          </p:cNvSpPr>
          <p:nvPr>
            <p:ph type="sldNum" sz="quarter" idx="12"/>
          </p:nvPr>
        </p:nvSpPr>
        <p:spPr/>
        <p:txBody>
          <a:bodyPr/>
          <a:lstStyle/>
          <a:p>
            <a:fld id="{4B66B4B8-B547-42C3-B8C9-BC758EDA951D}" type="slidenum">
              <a:rPr lang="en-US" altLang="en-US" smtClean="0"/>
              <a:pPr/>
              <a:t>6</a:t>
            </a:fld>
            <a:endParaRPr lang="en-US"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n-US" altLang="en-US" smtClean="0"/>
              <a:t>Media Coverage</a:t>
            </a:r>
          </a:p>
        </p:txBody>
      </p:sp>
      <p:sp>
        <p:nvSpPr>
          <p:cNvPr id="28675" name="Content Placeholder 2"/>
          <p:cNvSpPr>
            <a:spLocks noGrp="1"/>
          </p:cNvSpPr>
          <p:nvPr>
            <p:ph sz="quarter" idx="1"/>
          </p:nvPr>
        </p:nvSpPr>
        <p:spPr>
          <a:xfrm>
            <a:off x="457200" y="1752600"/>
            <a:ext cx="8229600" cy="4403725"/>
          </a:xfrm>
        </p:spPr>
        <p:txBody>
          <a:bodyPr/>
          <a:lstStyle/>
          <a:p>
            <a:pPr eaLnBrk="1" hangingPunct="1">
              <a:lnSpc>
                <a:spcPct val="200000"/>
              </a:lnSpc>
            </a:pPr>
            <a:r>
              <a:rPr lang="en-US" altLang="en-US" smtClean="0"/>
              <a:t>What coverage should be done before the firm visits?</a:t>
            </a:r>
          </a:p>
          <a:p>
            <a:pPr eaLnBrk="1" hangingPunct="1">
              <a:lnSpc>
                <a:spcPct val="200000"/>
              </a:lnSpc>
            </a:pPr>
            <a:r>
              <a:rPr lang="en-US" altLang="en-US" smtClean="0"/>
              <a:t>Why?</a:t>
            </a:r>
          </a:p>
          <a:p>
            <a:pPr eaLnBrk="1" hangingPunct="1">
              <a:lnSpc>
                <a:spcPct val="200000"/>
              </a:lnSpc>
            </a:pPr>
            <a:r>
              <a:rPr lang="en-US" altLang="en-US" smtClean="0"/>
              <a:t>Who should contact the media outlets and what media outlets should be contacted?</a:t>
            </a:r>
          </a:p>
        </p:txBody>
      </p:sp>
      <p:sp>
        <p:nvSpPr>
          <p:cNvPr id="2" name="Slide Number Placeholder 1"/>
          <p:cNvSpPr>
            <a:spLocks noGrp="1"/>
          </p:cNvSpPr>
          <p:nvPr>
            <p:ph type="sldNum" sz="quarter" idx="12"/>
          </p:nvPr>
        </p:nvSpPr>
        <p:spPr/>
        <p:txBody>
          <a:bodyPr/>
          <a:lstStyle/>
          <a:p>
            <a:fld id="{4B66B4B8-B547-42C3-B8C9-BC758EDA951D}" type="slidenum">
              <a:rPr lang="en-US" altLang="en-US" smtClean="0"/>
              <a:pPr/>
              <a:t>7</a:t>
            </a:fld>
            <a:endParaRPr lang="en-US"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en-US" altLang="en-US" smtClean="0"/>
              <a:t>Red Flags</a:t>
            </a:r>
          </a:p>
        </p:txBody>
      </p:sp>
      <p:sp>
        <p:nvSpPr>
          <p:cNvPr id="29699" name="Content Placeholder 2"/>
          <p:cNvSpPr>
            <a:spLocks noGrp="1"/>
          </p:cNvSpPr>
          <p:nvPr>
            <p:ph sz="quarter" idx="1"/>
          </p:nvPr>
        </p:nvSpPr>
        <p:spPr>
          <a:xfrm>
            <a:off x="457200" y="1981200"/>
            <a:ext cx="8229600" cy="4175125"/>
          </a:xfrm>
        </p:spPr>
        <p:txBody>
          <a:bodyPr/>
          <a:lstStyle/>
          <a:p>
            <a:pPr eaLnBrk="1" hangingPunct="1">
              <a:lnSpc>
                <a:spcPct val="150000"/>
              </a:lnSpc>
            </a:pPr>
            <a:r>
              <a:rPr lang="en-US" altLang="en-US" smtClean="0"/>
              <a:t>Does anything need to be done regarding potential red flag issues before the visits are conducted?</a:t>
            </a:r>
          </a:p>
          <a:p>
            <a:pPr eaLnBrk="1" hangingPunct="1">
              <a:lnSpc>
                <a:spcPct val="150000"/>
              </a:lnSpc>
            </a:pPr>
            <a:r>
              <a:rPr lang="en-US" altLang="en-US" smtClean="0"/>
              <a:t>If so, what?</a:t>
            </a:r>
          </a:p>
          <a:p>
            <a:pPr eaLnBrk="1" hangingPunct="1">
              <a:lnSpc>
                <a:spcPct val="150000"/>
              </a:lnSpc>
            </a:pPr>
            <a:r>
              <a:rPr lang="en-US" altLang="en-US" smtClean="0"/>
              <a:t>If so, who?</a:t>
            </a:r>
          </a:p>
        </p:txBody>
      </p:sp>
      <p:sp>
        <p:nvSpPr>
          <p:cNvPr id="2" name="Slide Number Placeholder 1"/>
          <p:cNvSpPr>
            <a:spLocks noGrp="1"/>
          </p:cNvSpPr>
          <p:nvPr>
            <p:ph type="sldNum" sz="quarter" idx="12"/>
          </p:nvPr>
        </p:nvSpPr>
        <p:spPr/>
        <p:txBody>
          <a:bodyPr/>
          <a:lstStyle/>
          <a:p>
            <a:fld id="{4B66B4B8-B547-42C3-B8C9-BC758EDA951D}" type="slidenum">
              <a:rPr lang="en-US" altLang="en-US" smtClean="0"/>
              <a:pPr/>
              <a:t>8</a:t>
            </a:fld>
            <a:endParaRPr lang="en-US"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eaLnBrk="1" hangingPunct="1"/>
            <a:r>
              <a:rPr lang="en-US" altLang="en-US" smtClean="0"/>
              <a:t>Undertaking the Firm Visits</a:t>
            </a:r>
          </a:p>
        </p:txBody>
      </p:sp>
      <p:sp>
        <p:nvSpPr>
          <p:cNvPr id="30723" name="Content Placeholder 2"/>
          <p:cNvSpPr>
            <a:spLocks noGrp="1"/>
          </p:cNvSpPr>
          <p:nvPr>
            <p:ph sz="quarter" idx="1"/>
          </p:nvPr>
        </p:nvSpPr>
        <p:spPr>
          <a:xfrm>
            <a:off x="457200" y="1752600"/>
            <a:ext cx="8229600" cy="4403725"/>
          </a:xfrm>
        </p:spPr>
        <p:txBody>
          <a:bodyPr/>
          <a:lstStyle/>
          <a:p>
            <a:pPr eaLnBrk="1" hangingPunct="1"/>
            <a:r>
              <a:rPr lang="en-US" altLang="en-US" smtClean="0"/>
              <a:t>How many firms should be visited?</a:t>
            </a:r>
          </a:p>
          <a:p>
            <a:pPr eaLnBrk="1" hangingPunct="1"/>
            <a:r>
              <a:rPr lang="en-US" altLang="en-US" smtClean="0"/>
              <a:t>Who recruits the visitors?</a:t>
            </a:r>
          </a:p>
          <a:p>
            <a:pPr eaLnBrk="1" hangingPunct="1"/>
            <a:r>
              <a:rPr lang="en-US" altLang="en-US" smtClean="0"/>
              <a:t>How do you match teams with firms?</a:t>
            </a:r>
          </a:p>
          <a:p>
            <a:pPr eaLnBrk="1" hangingPunct="1"/>
            <a:r>
              <a:rPr lang="en-US" altLang="en-US" smtClean="0"/>
              <a:t>How many people should go to a firm?</a:t>
            </a:r>
          </a:p>
          <a:p>
            <a:pPr eaLnBrk="1" hangingPunct="1"/>
            <a:r>
              <a:rPr lang="en-US" altLang="en-US" smtClean="0"/>
              <a:t>How many firms should each person or team be asked to visit?</a:t>
            </a:r>
          </a:p>
          <a:p>
            <a:pPr eaLnBrk="1" hangingPunct="1"/>
            <a:r>
              <a:rPr lang="en-US" altLang="en-US" smtClean="0"/>
              <a:t>How quickly should visits be done?</a:t>
            </a:r>
          </a:p>
          <a:p>
            <a:pPr eaLnBrk="1" hangingPunct="1"/>
            <a:r>
              <a:rPr lang="en-US" altLang="en-US" smtClean="0"/>
              <a:t>Who makes the initial contact with the firm?</a:t>
            </a:r>
          </a:p>
          <a:p>
            <a:pPr eaLnBrk="1" hangingPunct="1"/>
            <a:endParaRPr lang="en-US" altLang="en-US" smtClean="0"/>
          </a:p>
          <a:p>
            <a:pPr eaLnBrk="1" hangingPunct="1"/>
            <a:endParaRPr lang="en-US" altLang="en-US" smtClean="0"/>
          </a:p>
        </p:txBody>
      </p:sp>
      <p:sp>
        <p:nvSpPr>
          <p:cNvPr id="2" name="Slide Number Placeholder 1"/>
          <p:cNvSpPr>
            <a:spLocks noGrp="1"/>
          </p:cNvSpPr>
          <p:nvPr>
            <p:ph type="sldNum" sz="quarter" idx="12"/>
          </p:nvPr>
        </p:nvSpPr>
        <p:spPr/>
        <p:txBody>
          <a:bodyPr/>
          <a:lstStyle/>
          <a:p>
            <a:fld id="{4B66B4B8-B547-42C3-B8C9-BC758EDA951D}" type="slidenum">
              <a:rPr lang="en-US" altLang="en-US" smtClean="0"/>
              <a:pPr/>
              <a:t>9</a:t>
            </a:fld>
            <a:endParaRPr lang="en-US"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r>
              <a:rPr lang="en-US" altLang="en-US" smtClean="0"/>
              <a:t>BR&amp;E Project Coordinator</a:t>
            </a:r>
          </a:p>
        </p:txBody>
      </p:sp>
      <p:sp>
        <p:nvSpPr>
          <p:cNvPr id="31747" name="Content Placeholder 2"/>
          <p:cNvSpPr>
            <a:spLocks noGrp="1"/>
          </p:cNvSpPr>
          <p:nvPr>
            <p:ph sz="quarter" idx="1"/>
          </p:nvPr>
        </p:nvSpPr>
        <p:spPr>
          <a:xfrm>
            <a:off x="457200" y="2209800"/>
            <a:ext cx="8229600" cy="3946525"/>
          </a:xfrm>
        </p:spPr>
        <p:txBody>
          <a:bodyPr/>
          <a:lstStyle/>
          <a:p>
            <a:pPr eaLnBrk="1" hangingPunct="1">
              <a:buFont typeface="Wingdings 3" panose="05040102010807070707" pitchFamily="18" charset="2"/>
              <a:buNone/>
            </a:pPr>
            <a:r>
              <a:rPr lang="en-US" altLang="en-US" smtClean="0"/>
              <a:t>In which of the steps in the preparation for the firm visits should you as the Project Coordinator assist the Visitation Director?</a:t>
            </a:r>
          </a:p>
        </p:txBody>
      </p:sp>
      <p:sp>
        <p:nvSpPr>
          <p:cNvPr id="2" name="Slide Number Placeholder 1"/>
          <p:cNvSpPr>
            <a:spLocks noGrp="1"/>
          </p:cNvSpPr>
          <p:nvPr>
            <p:ph type="sldNum" sz="quarter" idx="12"/>
          </p:nvPr>
        </p:nvSpPr>
        <p:spPr/>
        <p:txBody>
          <a:bodyPr/>
          <a:lstStyle/>
          <a:p>
            <a:fld id="{4B66B4B8-B547-42C3-B8C9-BC758EDA951D}" type="slidenum">
              <a:rPr lang="en-US" altLang="en-US" smtClean="0"/>
              <a:pPr/>
              <a:t>10</a:t>
            </a:fld>
            <a:endParaRPr lang="en-US"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
            </a:r>
            <a:br>
              <a:rPr lang="en-US" dirty="0" smtClean="0"/>
            </a:br>
            <a:r>
              <a:rPr lang="en-US" dirty="0" smtClean="0"/>
              <a:t>Creative Commons License</a:t>
            </a:r>
            <a:br>
              <a:rPr lang="en-US" dirty="0" smtClean="0"/>
            </a:br>
            <a:endParaRPr lang="en-US" dirty="0"/>
          </a:p>
        </p:txBody>
      </p:sp>
      <p:sp>
        <p:nvSpPr>
          <p:cNvPr id="32771" name="Text Placeholder 2"/>
          <p:cNvSpPr>
            <a:spLocks noGrp="1"/>
          </p:cNvSpPr>
          <p:nvPr>
            <p:ph sz="quarter" idx="1"/>
          </p:nvPr>
        </p:nvSpPr>
        <p:spPr>
          <a:xfrm>
            <a:off x="457200" y="1219200"/>
            <a:ext cx="8229600" cy="4937125"/>
          </a:xfrm>
        </p:spPr>
        <p:txBody>
          <a:bodyPr/>
          <a:lstStyle/>
          <a:p>
            <a:r>
              <a:rPr lang="en-US" altLang="en-US" smtClean="0"/>
              <a:t>This work carries an attribution non-commercial share alike license.</a:t>
            </a:r>
          </a:p>
          <a:p>
            <a:r>
              <a:rPr lang="en-US" altLang="en-US" smtClean="0">
                <a:hlinkClick r:id="rId4"/>
              </a:rPr>
              <a:t>http://creativecommons.org/licenses/by-nc-sa/3.0/</a:t>
            </a:r>
            <a:endParaRPr lang="en-US" altLang="en-US" smtClean="0"/>
          </a:p>
          <a:p>
            <a:pPr>
              <a:buFont typeface="Wingdings 3" panose="05040102010807070707" pitchFamily="18" charset="2"/>
              <a:buNone/>
            </a:pPr>
            <a:endParaRPr lang="en-US" altLang="en-US" smtClean="0"/>
          </a:p>
        </p:txBody>
      </p:sp>
      <p:pic>
        <p:nvPicPr>
          <p:cNvPr id="32772" name="Picture 4" descr="cc_logo.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5715000"/>
            <a:ext cx="1800225"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3"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43804F9-3062-4D08-B5F9-E1DF545846DC}" type="slidenum">
              <a:rPr lang="en-US" altLang="en-US">
                <a:solidFill>
                  <a:schemeClr val="tx2"/>
                </a:solidFill>
              </a:rPr>
              <a:pPr eaLnBrk="1" hangingPunct="1"/>
              <a:t>11</a:t>
            </a:fld>
            <a:endParaRPr lang="en-US" altLang="en-US">
              <a:solidFill>
                <a:schemeClr val="tx2"/>
              </a:solidFill>
            </a:endParaRPr>
          </a:p>
        </p:txBody>
      </p:sp>
    </p:spTree>
    <p:custDataLst>
      <p:tags r:id="rId1"/>
    </p:custData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eaLnBrk="1" hangingPunct="1"/>
            <a:r>
              <a:rPr lang="en-US" altLang="en-US" smtClean="0"/>
              <a:t>Questions????</a:t>
            </a:r>
          </a:p>
        </p:txBody>
      </p:sp>
      <p:sp>
        <p:nvSpPr>
          <p:cNvPr id="2" name="Slide Number Placeholder 1"/>
          <p:cNvSpPr>
            <a:spLocks noGrp="1"/>
          </p:cNvSpPr>
          <p:nvPr>
            <p:ph type="sldNum" sz="quarter" idx="12"/>
          </p:nvPr>
        </p:nvSpPr>
        <p:spPr/>
        <p:txBody>
          <a:bodyPr/>
          <a:lstStyle/>
          <a:p>
            <a:fld id="{B36B0A1E-3AA3-461E-9466-804031D8710C}" type="slidenum">
              <a:rPr lang="en-US" altLang="en-US" smtClean="0"/>
              <a:pPr/>
              <a:t>12</a:t>
            </a:fld>
            <a:endParaRPr lang="en-US" altLang="en-US"/>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ELIMITERS" val="3.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1_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ppt/theme/themeOverride2.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ppt/theme/themeOverride3.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ppt/theme/themeOverride4.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docProps/app.xml><?xml version="1.0" encoding="utf-8"?>
<Properties xmlns="http://schemas.openxmlformats.org/officeDocument/2006/extended-properties" xmlns:vt="http://schemas.openxmlformats.org/officeDocument/2006/docPropsVTypes">
  <Template>Origin</Template>
  <TotalTime>1395</TotalTime>
  <Words>449</Words>
  <Application>Microsoft Office PowerPoint</Application>
  <PresentationFormat>On-screen Show (4:3)</PresentationFormat>
  <Paragraphs>70</Paragraphs>
  <Slides>12</Slides>
  <Notes>12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12</vt:i4>
      </vt:variant>
    </vt:vector>
  </HeadingPairs>
  <TitlesOfParts>
    <vt:vector size="20" baseType="lpstr">
      <vt:lpstr>Arial</vt:lpstr>
      <vt:lpstr>Bookman Old Style</vt:lpstr>
      <vt:lpstr>Calibri</vt:lpstr>
      <vt:lpstr>Gill Sans MT</vt:lpstr>
      <vt:lpstr>Wingdings</vt:lpstr>
      <vt:lpstr>Wingdings 3</vt:lpstr>
      <vt:lpstr>Origin</vt:lpstr>
      <vt:lpstr>1_Origin</vt:lpstr>
      <vt:lpstr>Business Retention and Expansion</vt:lpstr>
      <vt:lpstr>Firms to be Visited</vt:lpstr>
      <vt:lpstr>Survey Selection</vt:lpstr>
      <vt:lpstr>Research Report Writer</vt:lpstr>
      <vt:lpstr>Surveys</vt:lpstr>
      <vt:lpstr>Cover Letter</vt:lpstr>
      <vt:lpstr>Media Coverage</vt:lpstr>
      <vt:lpstr>Red Flags</vt:lpstr>
      <vt:lpstr>Undertaking the Firm Visits</vt:lpstr>
      <vt:lpstr>BR&amp;E Project Coordinator</vt:lpstr>
      <vt:lpstr> Creative Commons License </vt:lpstr>
      <vt:lpstr>Questions????</vt:lpstr>
    </vt:vector>
  </TitlesOfParts>
  <Company>Mississippi State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Capital</dc:title>
  <dc:creator>Alan Barefield</dc:creator>
  <cp:lastModifiedBy>Barefield, Alan</cp:lastModifiedBy>
  <cp:revision>81</cp:revision>
  <dcterms:created xsi:type="dcterms:W3CDTF">2009-11-02T02:10:02Z</dcterms:created>
  <dcterms:modified xsi:type="dcterms:W3CDTF">2017-06-26T04:41:30Z</dcterms:modified>
</cp:coreProperties>
</file>