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xls" ContentType="application/vnd.ms-excel"/>
  <Default Extension="rels" ContentType="application/vnd.openxmlformats-package.relationships+xml"/>
  <Default Extension="xml" ContentType="application/xml"/>
  <Default Extension="wav" ContentType="audio/wav"/>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Override1.xml" ContentType="application/vnd.openxmlformats-officedocument.themeOverride+xml"/>
  <Override PartName="/ppt/theme/themeOverride2.xml" ContentType="application/vnd.openxmlformats-officedocument.themeOverride+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tags/tag1.xml" ContentType="application/vnd.openxmlformats-officedocument.presentationml.tags+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726" r:id="rId2"/>
  </p:sldMasterIdLst>
  <p:notesMasterIdLst>
    <p:notesMasterId r:id="rId22"/>
  </p:notesMasterIdLst>
  <p:handoutMasterIdLst>
    <p:handoutMasterId r:id="rId23"/>
  </p:handoutMasterIdLst>
  <p:sldIdLst>
    <p:sldId id="300" r:id="rId3"/>
    <p:sldId id="257" r:id="rId4"/>
    <p:sldId id="258" r:id="rId5"/>
    <p:sldId id="283" r:id="rId6"/>
    <p:sldId id="284" r:id="rId7"/>
    <p:sldId id="285" r:id="rId8"/>
    <p:sldId id="259" r:id="rId9"/>
    <p:sldId id="282" r:id="rId10"/>
    <p:sldId id="295" r:id="rId11"/>
    <p:sldId id="287" r:id="rId12"/>
    <p:sldId id="296" r:id="rId13"/>
    <p:sldId id="297" r:id="rId14"/>
    <p:sldId id="290" r:id="rId15"/>
    <p:sldId id="291" r:id="rId16"/>
    <p:sldId id="293" r:id="rId17"/>
    <p:sldId id="281" r:id="rId18"/>
    <p:sldId id="289" r:id="rId19"/>
    <p:sldId id="299" r:id="rId20"/>
    <p:sldId id="294" r:id="rId21"/>
  </p:sldIdLst>
  <p:sldSz cx="9144000" cy="6858000" type="screen4x3"/>
  <p:notesSz cx="7315200" cy="9601200"/>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023" userDrawn="1">
          <p15:clr>
            <a:srgbClr val="A4A3A4"/>
          </p15:clr>
        </p15:guide>
        <p15:guide id="2" pos="2303"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3041" autoAdjust="0"/>
  </p:normalViewPr>
  <p:slideViewPr>
    <p:cSldViewPr>
      <p:cViewPr varScale="1">
        <p:scale>
          <a:sx n="53" d="100"/>
          <a:sy n="53" d="100"/>
        </p:scale>
        <p:origin x="1386" y="66"/>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notesViewPr>
    <p:cSldViewPr>
      <p:cViewPr varScale="1">
        <p:scale>
          <a:sx n="43" d="100"/>
          <a:sy n="43" d="100"/>
        </p:scale>
        <p:origin x="2526" y="66"/>
      </p:cViewPr>
      <p:guideLst>
        <p:guide orient="horz" pos="3023"/>
        <p:guide pos="2303"/>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theme" Target="theme/theme1.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handoutMaster" Target="handoutMasters/handoutMaster1.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notesMaster" Target="notesMasters/notesMaster1.xml"/><Relationship Id="rId27"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3.png"/></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1"/>
            <a:ext cx="3169196" cy="479978"/>
          </a:xfrm>
          <a:prstGeom prst="rect">
            <a:avLst/>
          </a:prstGeom>
        </p:spPr>
        <p:txBody>
          <a:bodyPr vert="horz" lIns="96664" tIns="48332" rIns="96664" bIns="48332" rtlCol="0"/>
          <a:lstStyle>
            <a:lvl1pPr algn="l">
              <a:defRPr sz="1300"/>
            </a:lvl1pPr>
          </a:lstStyle>
          <a:p>
            <a:pPr>
              <a:defRPr/>
            </a:pPr>
            <a:endParaRPr lang="en-US"/>
          </a:p>
        </p:txBody>
      </p:sp>
      <p:sp>
        <p:nvSpPr>
          <p:cNvPr id="3" name="Date Placeholder 2"/>
          <p:cNvSpPr>
            <a:spLocks noGrp="1"/>
          </p:cNvSpPr>
          <p:nvPr>
            <p:ph type="dt" sz="quarter" idx="1"/>
          </p:nvPr>
        </p:nvSpPr>
        <p:spPr>
          <a:xfrm>
            <a:off x="4144334" y="1"/>
            <a:ext cx="3169196" cy="479978"/>
          </a:xfrm>
          <a:prstGeom prst="rect">
            <a:avLst/>
          </a:prstGeom>
        </p:spPr>
        <p:txBody>
          <a:bodyPr vert="horz" lIns="96664" tIns="48332" rIns="96664" bIns="48332" rtlCol="0"/>
          <a:lstStyle>
            <a:lvl1pPr algn="r">
              <a:defRPr sz="1300"/>
            </a:lvl1pPr>
          </a:lstStyle>
          <a:p>
            <a:pPr>
              <a:defRPr/>
            </a:pPr>
            <a:endParaRPr lang="en-US" dirty="0"/>
          </a:p>
        </p:txBody>
      </p:sp>
      <p:sp>
        <p:nvSpPr>
          <p:cNvPr id="4" name="Footer Placeholder 3"/>
          <p:cNvSpPr>
            <a:spLocks noGrp="1"/>
          </p:cNvSpPr>
          <p:nvPr>
            <p:ph type="ftr" sz="quarter" idx="2"/>
          </p:nvPr>
        </p:nvSpPr>
        <p:spPr>
          <a:xfrm>
            <a:off x="1" y="9119573"/>
            <a:ext cx="3169196" cy="479977"/>
          </a:xfrm>
          <a:prstGeom prst="rect">
            <a:avLst/>
          </a:prstGeom>
        </p:spPr>
        <p:txBody>
          <a:bodyPr vert="horz" lIns="96664" tIns="48332" rIns="96664" bIns="48332" rtlCol="0" anchor="b"/>
          <a:lstStyle>
            <a:lvl1pPr algn="l">
              <a:defRPr sz="1300"/>
            </a:lvl1pPr>
          </a:lstStyle>
          <a:p>
            <a:pPr>
              <a:defRPr/>
            </a:pPr>
            <a:endParaRPr lang="en-US"/>
          </a:p>
        </p:txBody>
      </p:sp>
      <p:sp>
        <p:nvSpPr>
          <p:cNvPr id="5" name="Slide Number Placeholder 4"/>
          <p:cNvSpPr>
            <a:spLocks noGrp="1"/>
          </p:cNvSpPr>
          <p:nvPr>
            <p:ph type="sldNum" sz="quarter" idx="3"/>
          </p:nvPr>
        </p:nvSpPr>
        <p:spPr>
          <a:xfrm>
            <a:off x="4144334" y="9119573"/>
            <a:ext cx="3169196" cy="479977"/>
          </a:xfrm>
          <a:prstGeom prst="rect">
            <a:avLst/>
          </a:prstGeom>
        </p:spPr>
        <p:txBody>
          <a:bodyPr vert="horz" lIns="96664" tIns="48332" rIns="96664" bIns="48332" rtlCol="0" anchor="b"/>
          <a:lstStyle>
            <a:lvl1pPr algn="r">
              <a:defRPr sz="1300"/>
            </a:lvl1pPr>
          </a:lstStyle>
          <a:p>
            <a:pPr>
              <a:defRPr/>
            </a:pPr>
            <a:endParaRPr lang="en-US" dirty="0"/>
          </a:p>
        </p:txBody>
      </p:sp>
    </p:spTree>
    <p:extLst>
      <p:ext uri="{BB962C8B-B14F-4D97-AF65-F5344CB8AC3E}">
        <p14:creationId xmlns:p14="http://schemas.microsoft.com/office/powerpoint/2010/main" val="192532422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1"/>
            <a:ext cx="3169196" cy="479978"/>
          </a:xfrm>
          <a:prstGeom prst="rect">
            <a:avLst/>
          </a:prstGeom>
        </p:spPr>
        <p:txBody>
          <a:bodyPr vert="horz" lIns="96664" tIns="48332" rIns="96664" bIns="48332" rtlCol="0"/>
          <a:lstStyle>
            <a:lvl1pPr algn="l" fontAlgn="auto">
              <a:spcBef>
                <a:spcPts val="0"/>
              </a:spcBef>
              <a:spcAft>
                <a:spcPts val="0"/>
              </a:spcAft>
              <a:defRPr sz="1300">
                <a:latin typeface="+mn-lt"/>
              </a:defRPr>
            </a:lvl1pPr>
          </a:lstStyle>
          <a:p>
            <a:pPr>
              <a:defRPr/>
            </a:pPr>
            <a:endParaRPr lang="en-US"/>
          </a:p>
        </p:txBody>
      </p:sp>
      <p:sp>
        <p:nvSpPr>
          <p:cNvPr id="3" name="Date Placeholder 2"/>
          <p:cNvSpPr>
            <a:spLocks noGrp="1"/>
          </p:cNvSpPr>
          <p:nvPr>
            <p:ph type="dt" idx="1"/>
          </p:nvPr>
        </p:nvSpPr>
        <p:spPr>
          <a:xfrm>
            <a:off x="4144334" y="1"/>
            <a:ext cx="3169196" cy="479978"/>
          </a:xfrm>
          <a:prstGeom prst="rect">
            <a:avLst/>
          </a:prstGeom>
        </p:spPr>
        <p:txBody>
          <a:bodyPr vert="horz" lIns="96664" tIns="48332" rIns="96664" bIns="48332" rtlCol="0"/>
          <a:lstStyle>
            <a:lvl1pPr algn="r" fontAlgn="auto">
              <a:spcBef>
                <a:spcPts val="0"/>
              </a:spcBef>
              <a:spcAft>
                <a:spcPts val="0"/>
              </a:spcAft>
              <a:defRPr sz="1300">
                <a:latin typeface="+mn-lt"/>
              </a:defRPr>
            </a:lvl1pPr>
          </a:lstStyle>
          <a:p>
            <a:pPr>
              <a:defRPr/>
            </a:pPr>
            <a:fld id="{AC5D44ED-484F-44CA-821A-CA027055B89B}" type="datetimeFigureOut">
              <a:rPr lang="en-US"/>
              <a:pPr>
                <a:defRPr/>
              </a:pPr>
              <a:t>4/4/2016</a:t>
            </a:fld>
            <a:endParaRPr lang="en-US"/>
          </a:p>
        </p:txBody>
      </p:sp>
      <p:sp>
        <p:nvSpPr>
          <p:cNvPr id="4" name="Slide Image Placeholder 3"/>
          <p:cNvSpPr>
            <a:spLocks noGrp="1" noRot="1" noChangeAspect="1"/>
          </p:cNvSpPr>
          <p:nvPr>
            <p:ph type="sldImg" idx="2"/>
          </p:nvPr>
        </p:nvSpPr>
        <p:spPr>
          <a:xfrm>
            <a:off x="1258888" y="720725"/>
            <a:ext cx="4797425" cy="3598863"/>
          </a:xfrm>
          <a:prstGeom prst="rect">
            <a:avLst/>
          </a:prstGeom>
          <a:noFill/>
          <a:ln w="12700">
            <a:solidFill>
              <a:prstClr val="black"/>
            </a:solidFill>
          </a:ln>
        </p:spPr>
        <p:txBody>
          <a:bodyPr vert="horz" lIns="96664" tIns="48332" rIns="96664" bIns="48332" rtlCol="0" anchor="ctr"/>
          <a:lstStyle/>
          <a:p>
            <a:pPr lvl="0"/>
            <a:endParaRPr lang="en-US" noProof="0" smtClean="0"/>
          </a:p>
        </p:txBody>
      </p:sp>
      <p:sp>
        <p:nvSpPr>
          <p:cNvPr id="5" name="Notes Placeholder 4"/>
          <p:cNvSpPr>
            <a:spLocks noGrp="1"/>
          </p:cNvSpPr>
          <p:nvPr>
            <p:ph type="body" sz="quarter" idx="3"/>
          </p:nvPr>
        </p:nvSpPr>
        <p:spPr>
          <a:xfrm>
            <a:off x="731353" y="4560612"/>
            <a:ext cx="5852494" cy="4319797"/>
          </a:xfrm>
          <a:prstGeom prst="rect">
            <a:avLst/>
          </a:prstGeom>
        </p:spPr>
        <p:txBody>
          <a:bodyPr vert="horz" lIns="96664" tIns="48332" rIns="96664" bIns="48332"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1" y="9119573"/>
            <a:ext cx="3169196" cy="479977"/>
          </a:xfrm>
          <a:prstGeom prst="rect">
            <a:avLst/>
          </a:prstGeom>
        </p:spPr>
        <p:txBody>
          <a:bodyPr vert="horz" lIns="96664" tIns="48332" rIns="96664" bIns="48332" rtlCol="0" anchor="b"/>
          <a:lstStyle>
            <a:lvl1pPr algn="l" fontAlgn="auto">
              <a:spcBef>
                <a:spcPts val="0"/>
              </a:spcBef>
              <a:spcAft>
                <a:spcPts val="0"/>
              </a:spcAft>
              <a:defRPr sz="1300">
                <a:latin typeface="+mn-lt"/>
              </a:defRPr>
            </a:lvl1pPr>
          </a:lstStyle>
          <a:p>
            <a:pPr>
              <a:defRPr/>
            </a:pPr>
            <a:endParaRPr lang="en-US"/>
          </a:p>
        </p:txBody>
      </p:sp>
      <p:sp>
        <p:nvSpPr>
          <p:cNvPr id="7" name="Slide Number Placeholder 6"/>
          <p:cNvSpPr>
            <a:spLocks noGrp="1"/>
          </p:cNvSpPr>
          <p:nvPr>
            <p:ph type="sldNum" sz="quarter" idx="5"/>
          </p:nvPr>
        </p:nvSpPr>
        <p:spPr>
          <a:xfrm>
            <a:off x="4144334" y="9119573"/>
            <a:ext cx="3169196" cy="479977"/>
          </a:xfrm>
          <a:prstGeom prst="rect">
            <a:avLst/>
          </a:prstGeom>
        </p:spPr>
        <p:txBody>
          <a:bodyPr vert="horz" lIns="96664" tIns="48332" rIns="96664" bIns="48332" rtlCol="0" anchor="b"/>
          <a:lstStyle>
            <a:lvl1pPr algn="r" fontAlgn="auto">
              <a:spcBef>
                <a:spcPts val="0"/>
              </a:spcBef>
              <a:spcAft>
                <a:spcPts val="0"/>
              </a:spcAft>
              <a:defRPr sz="1300">
                <a:latin typeface="+mn-lt"/>
              </a:defRPr>
            </a:lvl1pPr>
          </a:lstStyle>
          <a:p>
            <a:pPr>
              <a:defRPr/>
            </a:pPr>
            <a:fld id="{BF9F867A-4B71-46B0-A8A5-1BA4977B8E5C}" type="slidenum">
              <a:rPr lang="en-US"/>
              <a:pPr>
                <a:defRPr/>
              </a:pPr>
              <a:t>‹#›</a:t>
            </a:fld>
            <a:endParaRPr lang="en-US"/>
          </a:p>
        </p:txBody>
      </p:sp>
    </p:spTree>
    <p:extLst>
      <p:ext uri="{BB962C8B-B14F-4D97-AF65-F5344CB8AC3E}">
        <p14:creationId xmlns:p14="http://schemas.microsoft.com/office/powerpoint/2010/main" val="82151590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0B416EF-5EA2-4B4B-81B9-04D5FDCD4657}" type="slidenum">
              <a:rPr lang="en-US" smtClean="0">
                <a:solidFill>
                  <a:prstClr val="black"/>
                </a:solidFill>
              </a:rPr>
              <a:pPr/>
              <a:t>1</a:t>
            </a:fld>
            <a:endParaRPr lang="en-US">
              <a:solidFill>
                <a:prstClr val="black"/>
              </a:solidFill>
            </a:endParaRPr>
          </a:p>
        </p:txBody>
      </p:sp>
    </p:spTree>
    <p:extLst>
      <p:ext uri="{BB962C8B-B14F-4D97-AF65-F5344CB8AC3E}">
        <p14:creationId xmlns:p14="http://schemas.microsoft.com/office/powerpoint/2010/main" val="165325234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Slide Image Placeholder 1"/>
          <p:cNvSpPr>
            <a:spLocks noGrp="1" noRot="1" noChangeAspect="1" noTextEdit="1"/>
          </p:cNvSpPr>
          <p:nvPr>
            <p:ph type="sldImg"/>
          </p:nvPr>
        </p:nvSpPr>
        <p:spPr bwMode="auto">
          <a:noFill/>
          <a:ln>
            <a:solidFill>
              <a:srgbClr val="000000"/>
            </a:solidFill>
            <a:miter lim="800000"/>
            <a:headEnd/>
            <a:tailEnd/>
          </a:ln>
        </p:spPr>
      </p:sp>
      <p:sp>
        <p:nvSpPr>
          <p:cNvPr id="44035"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r>
              <a:rPr lang="en-US" dirty="0" smtClean="0"/>
              <a:t>What</a:t>
            </a:r>
            <a:r>
              <a:rPr lang="en-US" baseline="0" dirty="0" smtClean="0"/>
              <a:t> made this a successful program…what were the key factors?</a:t>
            </a:r>
            <a:endParaRPr lang="en-US" dirty="0" smtClean="0"/>
          </a:p>
        </p:txBody>
      </p:sp>
      <p:sp>
        <p:nvSpPr>
          <p:cNvPr id="4" name="Slide Number Placeholder 3"/>
          <p:cNvSpPr>
            <a:spLocks noGrp="1"/>
          </p:cNvSpPr>
          <p:nvPr>
            <p:ph type="sldNum" sz="quarter" idx="5"/>
          </p:nvPr>
        </p:nvSpPr>
        <p:spPr/>
        <p:txBody>
          <a:bodyPr/>
          <a:lstStyle/>
          <a:p>
            <a:pPr>
              <a:defRPr/>
            </a:pPr>
            <a:fld id="{255F9809-B6FA-4BC0-B32E-D9D74D986951}" type="slidenum">
              <a:rPr lang="en-US" smtClean="0"/>
              <a:pPr>
                <a:defRPr/>
              </a:pPr>
              <a:t>2</a:t>
            </a:fld>
            <a:endParaRPr lang="en-US"/>
          </a:p>
        </p:txBody>
      </p:sp>
    </p:spTree>
    <p:extLst>
      <p:ext uri="{BB962C8B-B14F-4D97-AF65-F5344CB8AC3E}">
        <p14:creationId xmlns:p14="http://schemas.microsoft.com/office/powerpoint/2010/main" val="16147389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Slide Image Placeholder 1"/>
          <p:cNvSpPr>
            <a:spLocks noGrp="1" noRot="1" noChangeAspect="1" noTextEdit="1"/>
          </p:cNvSpPr>
          <p:nvPr>
            <p:ph type="sldImg"/>
          </p:nvPr>
        </p:nvSpPr>
        <p:spPr bwMode="auto">
          <a:noFill/>
          <a:ln>
            <a:solidFill>
              <a:srgbClr val="000000"/>
            </a:solidFill>
            <a:miter lim="800000"/>
            <a:headEnd/>
            <a:tailEnd/>
          </a:ln>
        </p:spPr>
      </p:sp>
      <p:sp>
        <p:nvSpPr>
          <p:cNvPr id="45059"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en-US" smtClean="0"/>
          </a:p>
        </p:txBody>
      </p:sp>
      <p:sp>
        <p:nvSpPr>
          <p:cNvPr id="4" name="Slide Number Placeholder 3"/>
          <p:cNvSpPr>
            <a:spLocks noGrp="1"/>
          </p:cNvSpPr>
          <p:nvPr>
            <p:ph type="sldNum" sz="quarter" idx="5"/>
          </p:nvPr>
        </p:nvSpPr>
        <p:spPr/>
        <p:txBody>
          <a:bodyPr/>
          <a:lstStyle/>
          <a:p>
            <a:pPr>
              <a:defRPr/>
            </a:pPr>
            <a:fld id="{4E7A9518-73D4-4C79-B9BC-9A2C57F962B5}" type="slidenum">
              <a:rPr lang="en-US" smtClean="0"/>
              <a:pPr>
                <a:defRPr/>
              </a:pPr>
              <a:t>3</a:t>
            </a:fld>
            <a:endParaRPr lang="en-US"/>
          </a:p>
        </p:txBody>
      </p:sp>
    </p:spTree>
    <p:extLst>
      <p:ext uri="{BB962C8B-B14F-4D97-AF65-F5344CB8AC3E}">
        <p14:creationId xmlns:p14="http://schemas.microsoft.com/office/powerpoint/2010/main" val="178412268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Slide Image Placeholder 1"/>
          <p:cNvSpPr>
            <a:spLocks noGrp="1" noRot="1" noChangeAspect="1" noTextEdit="1"/>
          </p:cNvSpPr>
          <p:nvPr>
            <p:ph type="sldImg"/>
          </p:nvPr>
        </p:nvSpPr>
        <p:spPr bwMode="auto">
          <a:noFill/>
          <a:ln>
            <a:solidFill>
              <a:srgbClr val="000000"/>
            </a:solidFill>
            <a:miter lim="800000"/>
            <a:headEnd/>
            <a:tailEnd/>
          </a:ln>
        </p:spPr>
      </p:sp>
      <p:sp>
        <p:nvSpPr>
          <p:cNvPr id="64515"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en-US" smtClean="0"/>
          </a:p>
        </p:txBody>
      </p:sp>
      <p:sp>
        <p:nvSpPr>
          <p:cNvPr id="4" name="Slide Number Placeholder 3"/>
          <p:cNvSpPr>
            <a:spLocks noGrp="1"/>
          </p:cNvSpPr>
          <p:nvPr>
            <p:ph type="sldNum" sz="quarter" idx="5"/>
          </p:nvPr>
        </p:nvSpPr>
        <p:spPr/>
        <p:txBody>
          <a:bodyPr/>
          <a:lstStyle/>
          <a:p>
            <a:pPr>
              <a:defRPr/>
            </a:pPr>
            <a:fld id="{B87C7D73-DB18-4441-BA2B-72A706C5D004}" type="slidenum">
              <a:rPr lang="en-US" smtClean="0"/>
              <a:pPr>
                <a:defRPr/>
              </a:pPr>
              <a:t>4</a:t>
            </a:fld>
            <a:endParaRPr lang="en-US"/>
          </a:p>
        </p:txBody>
      </p:sp>
    </p:spTree>
    <p:extLst>
      <p:ext uri="{BB962C8B-B14F-4D97-AF65-F5344CB8AC3E}">
        <p14:creationId xmlns:p14="http://schemas.microsoft.com/office/powerpoint/2010/main" val="134514470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Slide Image Placeholder 1"/>
          <p:cNvSpPr>
            <a:spLocks noGrp="1" noRot="1" noChangeAspect="1" noTextEdit="1"/>
          </p:cNvSpPr>
          <p:nvPr>
            <p:ph type="sldImg"/>
          </p:nvPr>
        </p:nvSpPr>
        <p:spPr bwMode="auto">
          <a:noFill/>
          <a:ln>
            <a:solidFill>
              <a:srgbClr val="000000"/>
            </a:solidFill>
            <a:miter lim="800000"/>
            <a:headEnd/>
            <a:tailEnd/>
          </a:ln>
        </p:spPr>
      </p:sp>
      <p:sp>
        <p:nvSpPr>
          <p:cNvPr id="65539"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en-US" smtClean="0"/>
          </a:p>
        </p:txBody>
      </p:sp>
      <p:sp>
        <p:nvSpPr>
          <p:cNvPr id="4" name="Slide Number Placeholder 3"/>
          <p:cNvSpPr>
            <a:spLocks noGrp="1"/>
          </p:cNvSpPr>
          <p:nvPr>
            <p:ph type="sldNum" sz="quarter" idx="5"/>
          </p:nvPr>
        </p:nvSpPr>
        <p:spPr/>
        <p:txBody>
          <a:bodyPr/>
          <a:lstStyle/>
          <a:p>
            <a:pPr>
              <a:defRPr/>
            </a:pPr>
            <a:fld id="{14A97DB0-E4A2-4D2C-9D9E-90778885FB17}" type="slidenum">
              <a:rPr lang="en-US" smtClean="0"/>
              <a:pPr>
                <a:defRPr/>
              </a:pPr>
              <a:t>5</a:t>
            </a:fld>
            <a:endParaRPr lang="en-US"/>
          </a:p>
        </p:txBody>
      </p:sp>
    </p:spTree>
    <p:extLst>
      <p:ext uri="{BB962C8B-B14F-4D97-AF65-F5344CB8AC3E}">
        <p14:creationId xmlns:p14="http://schemas.microsoft.com/office/powerpoint/2010/main" val="97533454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Slide Image Placeholder 1"/>
          <p:cNvSpPr>
            <a:spLocks noGrp="1" noRot="1" noChangeAspect="1" noTextEdit="1"/>
          </p:cNvSpPr>
          <p:nvPr>
            <p:ph type="sldImg"/>
          </p:nvPr>
        </p:nvSpPr>
        <p:spPr bwMode="auto">
          <a:noFill/>
          <a:ln>
            <a:solidFill>
              <a:srgbClr val="000000"/>
            </a:solidFill>
            <a:miter lim="800000"/>
            <a:headEnd/>
            <a:tailEnd/>
          </a:ln>
        </p:spPr>
      </p:sp>
      <p:sp>
        <p:nvSpPr>
          <p:cNvPr id="66563"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en-US" dirty="0" smtClean="0"/>
          </a:p>
        </p:txBody>
      </p:sp>
      <p:sp>
        <p:nvSpPr>
          <p:cNvPr id="4" name="Slide Number Placeholder 3"/>
          <p:cNvSpPr>
            <a:spLocks noGrp="1"/>
          </p:cNvSpPr>
          <p:nvPr>
            <p:ph type="sldNum" sz="quarter" idx="5"/>
          </p:nvPr>
        </p:nvSpPr>
        <p:spPr/>
        <p:txBody>
          <a:bodyPr/>
          <a:lstStyle/>
          <a:p>
            <a:pPr>
              <a:defRPr/>
            </a:pPr>
            <a:fld id="{AA1BDA5F-41C7-4599-9803-FD346EFC1B87}" type="slidenum">
              <a:rPr lang="en-US" smtClean="0"/>
              <a:pPr>
                <a:defRPr/>
              </a:pPr>
              <a:t>6</a:t>
            </a:fld>
            <a:endParaRPr lang="en-US"/>
          </a:p>
        </p:txBody>
      </p:sp>
    </p:spTree>
    <p:extLst>
      <p:ext uri="{BB962C8B-B14F-4D97-AF65-F5344CB8AC3E}">
        <p14:creationId xmlns:p14="http://schemas.microsoft.com/office/powerpoint/2010/main" val="97544947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Slide Image Placeholder 1"/>
          <p:cNvSpPr>
            <a:spLocks noGrp="1" noRot="1" noChangeAspect="1" noTextEdit="1"/>
          </p:cNvSpPr>
          <p:nvPr>
            <p:ph type="sldImg"/>
          </p:nvPr>
        </p:nvSpPr>
        <p:spPr bwMode="auto">
          <a:noFill/>
          <a:ln>
            <a:solidFill>
              <a:srgbClr val="000000"/>
            </a:solidFill>
            <a:miter lim="800000"/>
            <a:headEnd/>
            <a:tailEnd/>
          </a:ln>
        </p:spPr>
      </p:sp>
      <p:sp>
        <p:nvSpPr>
          <p:cNvPr id="46083"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en-US" smtClean="0"/>
          </a:p>
        </p:txBody>
      </p:sp>
      <p:sp>
        <p:nvSpPr>
          <p:cNvPr id="4" name="Slide Number Placeholder 3"/>
          <p:cNvSpPr>
            <a:spLocks noGrp="1"/>
          </p:cNvSpPr>
          <p:nvPr>
            <p:ph type="sldNum" sz="quarter" idx="5"/>
          </p:nvPr>
        </p:nvSpPr>
        <p:spPr/>
        <p:txBody>
          <a:bodyPr/>
          <a:lstStyle/>
          <a:p>
            <a:pPr>
              <a:defRPr/>
            </a:pPr>
            <a:fld id="{2F043E9C-DF66-4C9A-945D-37C774D36FEF}" type="slidenum">
              <a:rPr lang="en-US" smtClean="0"/>
              <a:pPr>
                <a:defRPr/>
              </a:pPr>
              <a:t>7</a:t>
            </a:fld>
            <a:endParaRPr lang="en-US"/>
          </a:p>
        </p:txBody>
      </p:sp>
    </p:spTree>
    <p:extLst>
      <p:ext uri="{BB962C8B-B14F-4D97-AF65-F5344CB8AC3E}">
        <p14:creationId xmlns:p14="http://schemas.microsoft.com/office/powerpoint/2010/main" val="320548107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Slide Image Placeholder 1"/>
          <p:cNvSpPr>
            <a:spLocks noGrp="1" noRot="1" noChangeAspect="1" noTextEdit="1"/>
          </p:cNvSpPr>
          <p:nvPr>
            <p:ph type="sldImg"/>
          </p:nvPr>
        </p:nvSpPr>
        <p:spPr bwMode="auto">
          <a:noFill/>
          <a:ln>
            <a:solidFill>
              <a:srgbClr val="000000"/>
            </a:solidFill>
            <a:miter lim="800000"/>
            <a:headEnd/>
            <a:tailEnd/>
          </a:ln>
        </p:spPr>
      </p:sp>
      <p:sp>
        <p:nvSpPr>
          <p:cNvPr id="63491"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en-US" smtClean="0"/>
          </a:p>
        </p:txBody>
      </p:sp>
      <p:sp>
        <p:nvSpPr>
          <p:cNvPr id="4" name="Slide Number Placeholder 3"/>
          <p:cNvSpPr>
            <a:spLocks noGrp="1"/>
          </p:cNvSpPr>
          <p:nvPr>
            <p:ph type="sldNum" sz="quarter" idx="5"/>
          </p:nvPr>
        </p:nvSpPr>
        <p:spPr/>
        <p:txBody>
          <a:bodyPr/>
          <a:lstStyle/>
          <a:p>
            <a:pPr>
              <a:defRPr/>
            </a:pPr>
            <a:fld id="{74C24AC2-8436-46BC-83B5-ACFD613E1C3D}" type="slidenum">
              <a:rPr lang="en-US" smtClean="0"/>
              <a:pPr>
                <a:defRPr/>
              </a:pPr>
              <a:t>8</a:t>
            </a:fld>
            <a:endParaRPr lang="en-US"/>
          </a:p>
        </p:txBody>
      </p:sp>
    </p:spTree>
    <p:extLst>
      <p:ext uri="{BB962C8B-B14F-4D97-AF65-F5344CB8AC3E}">
        <p14:creationId xmlns:p14="http://schemas.microsoft.com/office/powerpoint/2010/main" val="274939044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hdr" sz="quarter"/>
          </p:nvPr>
        </p:nvSpPr>
        <p:spPr>
          <a:noFill/>
        </p:spPr>
        <p:txBody>
          <a:bodyPr/>
          <a:lstStyle/>
          <a:p>
            <a:r>
              <a:rPr lang="en-US"/>
              <a:t>NDSU Extension Service</a:t>
            </a:r>
          </a:p>
        </p:txBody>
      </p:sp>
      <p:sp>
        <p:nvSpPr>
          <p:cNvPr id="40963" name="Rectangle 3"/>
          <p:cNvSpPr>
            <a:spLocks noGrp="1" noChangeArrowheads="1"/>
          </p:cNvSpPr>
          <p:nvPr>
            <p:ph type="dt" sz="quarter" idx="1"/>
          </p:nvPr>
        </p:nvSpPr>
        <p:spPr>
          <a:noFill/>
        </p:spPr>
        <p:txBody>
          <a:bodyPr/>
          <a:lstStyle/>
          <a:p>
            <a:r>
              <a:rPr lang="en-US"/>
              <a:t>April 21, l998</a:t>
            </a:r>
          </a:p>
        </p:txBody>
      </p:sp>
      <p:sp>
        <p:nvSpPr>
          <p:cNvPr id="40964" name="Rectangle 6"/>
          <p:cNvSpPr>
            <a:spLocks noGrp="1" noChangeArrowheads="1"/>
          </p:cNvSpPr>
          <p:nvPr>
            <p:ph type="ftr" sz="quarter" idx="4"/>
          </p:nvPr>
        </p:nvSpPr>
        <p:spPr>
          <a:noFill/>
        </p:spPr>
        <p:txBody>
          <a:bodyPr/>
          <a:lstStyle/>
          <a:p>
            <a:r>
              <a:rPr lang="en-US"/>
              <a:t>Kathleen Tweeten, 514 E Thayer Ave, Bismarck, ND 58501</a:t>
            </a:r>
          </a:p>
        </p:txBody>
      </p:sp>
      <p:sp>
        <p:nvSpPr>
          <p:cNvPr id="40965" name="Rectangle 7"/>
          <p:cNvSpPr>
            <a:spLocks noGrp="1" noChangeArrowheads="1"/>
          </p:cNvSpPr>
          <p:nvPr>
            <p:ph type="sldNum" sz="quarter" idx="5"/>
          </p:nvPr>
        </p:nvSpPr>
        <p:spPr>
          <a:noFill/>
        </p:spPr>
        <p:txBody>
          <a:bodyPr/>
          <a:lstStyle/>
          <a:p>
            <a:fld id="{5A05F300-B651-412C-A2EC-FBB54EAC81F7}" type="slidenum">
              <a:rPr lang="en-US"/>
              <a:pPr/>
              <a:t>9</a:t>
            </a:fld>
            <a:endParaRPr lang="en-US"/>
          </a:p>
        </p:txBody>
      </p:sp>
      <p:sp>
        <p:nvSpPr>
          <p:cNvPr id="40966" name="Rectangle 2"/>
          <p:cNvSpPr>
            <a:spLocks noGrp="1" noRot="1" noChangeAspect="1" noChangeArrowheads="1" noTextEdit="1"/>
          </p:cNvSpPr>
          <p:nvPr>
            <p:ph type="sldImg"/>
          </p:nvPr>
        </p:nvSpPr>
        <p:spPr>
          <a:xfrm>
            <a:off x="1266825" y="727075"/>
            <a:ext cx="4781550" cy="3586163"/>
          </a:xfrm>
          <a:ln cap="flat"/>
        </p:spPr>
      </p:sp>
      <p:sp>
        <p:nvSpPr>
          <p:cNvPr id="40967" name="Rectangle 3"/>
          <p:cNvSpPr>
            <a:spLocks noGrp="1" noChangeArrowheads="1"/>
          </p:cNvSpPr>
          <p:nvPr>
            <p:ph type="body" idx="1"/>
          </p:nvPr>
        </p:nvSpPr>
        <p:spPr>
          <a:noFill/>
          <a:ln/>
        </p:spPr>
        <p:txBody>
          <a:bodyPr/>
          <a:lstStyle/>
          <a:p>
            <a:endParaRPr lang="en-US" smtClean="0"/>
          </a:p>
        </p:txBody>
      </p:sp>
    </p:spTree>
    <p:extLst>
      <p:ext uri="{BB962C8B-B14F-4D97-AF65-F5344CB8AC3E}">
        <p14:creationId xmlns:p14="http://schemas.microsoft.com/office/powerpoint/2010/main" val="101600377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Slide Image Placeholder 1"/>
          <p:cNvSpPr>
            <a:spLocks noGrp="1" noRot="1" noChangeAspect="1" noTextEdit="1"/>
          </p:cNvSpPr>
          <p:nvPr>
            <p:ph type="sldImg"/>
          </p:nvPr>
        </p:nvSpPr>
        <p:spPr bwMode="auto">
          <a:noFill/>
          <a:ln>
            <a:solidFill>
              <a:srgbClr val="000000"/>
            </a:solidFill>
            <a:miter lim="800000"/>
            <a:headEnd/>
            <a:tailEnd/>
          </a:ln>
        </p:spPr>
      </p:sp>
      <p:sp>
        <p:nvSpPr>
          <p:cNvPr id="68611"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en-US" smtClean="0"/>
          </a:p>
        </p:txBody>
      </p:sp>
      <p:sp>
        <p:nvSpPr>
          <p:cNvPr id="4" name="Slide Number Placeholder 3"/>
          <p:cNvSpPr>
            <a:spLocks noGrp="1"/>
          </p:cNvSpPr>
          <p:nvPr>
            <p:ph type="sldNum" sz="quarter" idx="5"/>
          </p:nvPr>
        </p:nvSpPr>
        <p:spPr/>
        <p:txBody>
          <a:bodyPr/>
          <a:lstStyle/>
          <a:p>
            <a:pPr>
              <a:defRPr/>
            </a:pPr>
            <a:fld id="{618DD00C-D3D7-4FFF-BF75-C96E33F8BB94}" type="slidenum">
              <a:rPr lang="en-US" smtClean="0"/>
              <a:pPr>
                <a:defRPr/>
              </a:pPr>
              <a:t>10</a:t>
            </a:fld>
            <a:endParaRPr lang="en-US"/>
          </a:p>
        </p:txBody>
      </p:sp>
    </p:spTree>
    <p:extLst>
      <p:ext uri="{BB962C8B-B14F-4D97-AF65-F5344CB8AC3E}">
        <p14:creationId xmlns:p14="http://schemas.microsoft.com/office/powerpoint/2010/main" val="298699940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hdr" sz="quarter"/>
          </p:nvPr>
        </p:nvSpPr>
        <p:spPr>
          <a:noFill/>
        </p:spPr>
        <p:txBody>
          <a:bodyPr/>
          <a:lstStyle/>
          <a:p>
            <a:r>
              <a:rPr lang="en-US"/>
              <a:t>NDSU Extension Service</a:t>
            </a:r>
          </a:p>
        </p:txBody>
      </p:sp>
      <p:sp>
        <p:nvSpPr>
          <p:cNvPr id="41987" name="Rectangle 3"/>
          <p:cNvSpPr>
            <a:spLocks noGrp="1" noChangeArrowheads="1"/>
          </p:cNvSpPr>
          <p:nvPr>
            <p:ph type="dt" sz="quarter" idx="1"/>
          </p:nvPr>
        </p:nvSpPr>
        <p:spPr>
          <a:noFill/>
        </p:spPr>
        <p:txBody>
          <a:bodyPr/>
          <a:lstStyle/>
          <a:p>
            <a:r>
              <a:rPr lang="en-US"/>
              <a:t>April 21, l998</a:t>
            </a:r>
          </a:p>
        </p:txBody>
      </p:sp>
      <p:sp>
        <p:nvSpPr>
          <p:cNvPr id="41988" name="Rectangle 6"/>
          <p:cNvSpPr>
            <a:spLocks noGrp="1" noChangeArrowheads="1"/>
          </p:cNvSpPr>
          <p:nvPr>
            <p:ph type="ftr" sz="quarter" idx="4"/>
          </p:nvPr>
        </p:nvSpPr>
        <p:spPr>
          <a:noFill/>
        </p:spPr>
        <p:txBody>
          <a:bodyPr/>
          <a:lstStyle/>
          <a:p>
            <a:r>
              <a:rPr lang="en-US"/>
              <a:t>Kathleen Tweeten, 514 E Thayer Ave, Bismarck, ND 58501</a:t>
            </a:r>
          </a:p>
        </p:txBody>
      </p:sp>
      <p:sp>
        <p:nvSpPr>
          <p:cNvPr id="41989" name="Rectangle 7"/>
          <p:cNvSpPr>
            <a:spLocks noGrp="1" noChangeArrowheads="1"/>
          </p:cNvSpPr>
          <p:nvPr>
            <p:ph type="sldNum" sz="quarter" idx="5"/>
          </p:nvPr>
        </p:nvSpPr>
        <p:spPr>
          <a:noFill/>
        </p:spPr>
        <p:txBody>
          <a:bodyPr/>
          <a:lstStyle/>
          <a:p>
            <a:fld id="{1BF0BA54-03E0-4F71-A80A-CCB05BED97BB}" type="slidenum">
              <a:rPr lang="en-US"/>
              <a:pPr/>
              <a:t>11</a:t>
            </a:fld>
            <a:endParaRPr lang="en-US"/>
          </a:p>
        </p:txBody>
      </p:sp>
      <p:sp>
        <p:nvSpPr>
          <p:cNvPr id="41990" name="Rectangle 2"/>
          <p:cNvSpPr>
            <a:spLocks noGrp="1" noRot="1" noChangeAspect="1" noChangeArrowheads="1" noTextEdit="1"/>
          </p:cNvSpPr>
          <p:nvPr>
            <p:ph type="sldImg"/>
          </p:nvPr>
        </p:nvSpPr>
        <p:spPr>
          <a:xfrm>
            <a:off x="1266825" y="727075"/>
            <a:ext cx="4781550" cy="3586163"/>
          </a:xfrm>
          <a:ln cap="flat"/>
        </p:spPr>
      </p:sp>
      <p:sp>
        <p:nvSpPr>
          <p:cNvPr id="41991" name="Rectangle 3"/>
          <p:cNvSpPr>
            <a:spLocks noGrp="1" noChangeArrowheads="1"/>
          </p:cNvSpPr>
          <p:nvPr>
            <p:ph type="body" idx="1"/>
          </p:nvPr>
        </p:nvSpPr>
        <p:spPr>
          <a:noFill/>
          <a:ln/>
        </p:spPr>
        <p:txBody>
          <a:bodyPr/>
          <a:lstStyle/>
          <a:p>
            <a:endParaRPr lang="en-US" smtClean="0"/>
          </a:p>
        </p:txBody>
      </p:sp>
    </p:spTree>
    <p:extLst>
      <p:ext uri="{BB962C8B-B14F-4D97-AF65-F5344CB8AC3E}">
        <p14:creationId xmlns:p14="http://schemas.microsoft.com/office/powerpoint/2010/main" val="24029397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Firms can</a:t>
            </a:r>
            <a:r>
              <a:rPr lang="en-US" baseline="0" dirty="0" smtClean="0"/>
              <a:t> be solely manufacturing, mixed sector, retail, service or any combination.  Would highly recommend that you do all of your primary sector businesses as they contribute new dollars to the economy and so have the greatest impact.  </a:t>
            </a:r>
          </a:p>
          <a:p>
            <a:r>
              <a:rPr lang="en-US" baseline="0" dirty="0" smtClean="0"/>
              <a:t>The reason that 30 to 100 business is suggested is that you can do that many in a very short time frame to provide that snapshot in time to look at the health of the business sector or environment as a whole.</a:t>
            </a:r>
          </a:p>
          <a:p>
            <a:r>
              <a:rPr lang="en-US" baseline="0" dirty="0" smtClean="0"/>
              <a:t>Survey design is a separate section in this course but it is necessary for the aggregation of data that the same survey is used with all businesses.  Sections can be skipped if not appropriate in a mixed sector survey.  </a:t>
            </a:r>
          </a:p>
          <a:p>
            <a:r>
              <a:rPr lang="en-US" baseline="0" dirty="0" smtClean="0"/>
              <a:t>Two practice visits are conducted prior to the firm visitor training to test the instrument and to train the leadership team.</a:t>
            </a:r>
          </a:p>
          <a:p>
            <a:endParaRPr lang="en-US" dirty="0"/>
          </a:p>
        </p:txBody>
      </p:sp>
      <p:sp>
        <p:nvSpPr>
          <p:cNvPr id="4" name="Slide Number Placeholder 3"/>
          <p:cNvSpPr>
            <a:spLocks noGrp="1"/>
          </p:cNvSpPr>
          <p:nvPr>
            <p:ph type="sldNum" sz="quarter" idx="10"/>
          </p:nvPr>
        </p:nvSpPr>
        <p:spPr/>
        <p:txBody>
          <a:bodyPr/>
          <a:lstStyle/>
          <a:p>
            <a:pPr>
              <a:defRPr/>
            </a:pPr>
            <a:fld id="{BF9F867A-4B71-46B0-A8A5-1BA4977B8E5C}" type="slidenum">
              <a:rPr lang="en-US" smtClean="0"/>
              <a:pPr>
                <a:defRPr/>
              </a:pPr>
              <a:t>12</a:t>
            </a:fld>
            <a:endParaRPr lang="en-US"/>
          </a:p>
        </p:txBody>
      </p:sp>
    </p:spTree>
    <p:extLst>
      <p:ext uri="{BB962C8B-B14F-4D97-AF65-F5344CB8AC3E}">
        <p14:creationId xmlns:p14="http://schemas.microsoft.com/office/powerpoint/2010/main" val="18167983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Slide Image Placeholder 1"/>
          <p:cNvSpPr>
            <a:spLocks noGrp="1" noRot="1" noChangeAspect="1" noTextEdit="1"/>
          </p:cNvSpPr>
          <p:nvPr>
            <p:ph type="sldImg"/>
          </p:nvPr>
        </p:nvSpPr>
        <p:spPr bwMode="auto">
          <a:noFill/>
          <a:ln>
            <a:solidFill>
              <a:srgbClr val="000000"/>
            </a:solidFill>
            <a:miter lim="800000"/>
            <a:headEnd/>
            <a:tailEnd/>
          </a:ln>
        </p:spPr>
      </p:sp>
      <p:sp>
        <p:nvSpPr>
          <p:cNvPr id="71683"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en-US" smtClean="0"/>
          </a:p>
        </p:txBody>
      </p:sp>
      <p:sp>
        <p:nvSpPr>
          <p:cNvPr id="4" name="Slide Number Placeholder 3"/>
          <p:cNvSpPr>
            <a:spLocks noGrp="1"/>
          </p:cNvSpPr>
          <p:nvPr>
            <p:ph type="sldNum" sz="quarter" idx="5"/>
          </p:nvPr>
        </p:nvSpPr>
        <p:spPr/>
        <p:txBody>
          <a:bodyPr/>
          <a:lstStyle/>
          <a:p>
            <a:pPr>
              <a:defRPr/>
            </a:pPr>
            <a:fld id="{02708C15-F1BF-4D86-B1FB-B930846011EC}" type="slidenum">
              <a:rPr lang="en-US" smtClean="0"/>
              <a:pPr>
                <a:defRPr/>
              </a:pPr>
              <a:t>13</a:t>
            </a:fld>
            <a:endParaRPr lang="en-US"/>
          </a:p>
        </p:txBody>
      </p:sp>
    </p:spTree>
    <p:extLst>
      <p:ext uri="{BB962C8B-B14F-4D97-AF65-F5344CB8AC3E}">
        <p14:creationId xmlns:p14="http://schemas.microsoft.com/office/powerpoint/2010/main" val="229114656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Slide Image Placeholder 1"/>
          <p:cNvSpPr>
            <a:spLocks noGrp="1" noRot="1" noChangeAspect="1" noTextEdit="1"/>
          </p:cNvSpPr>
          <p:nvPr>
            <p:ph type="sldImg"/>
          </p:nvPr>
        </p:nvSpPr>
        <p:spPr bwMode="auto">
          <a:noFill/>
          <a:ln>
            <a:solidFill>
              <a:srgbClr val="000000"/>
            </a:solidFill>
            <a:miter lim="800000"/>
            <a:headEnd/>
            <a:tailEnd/>
          </a:ln>
        </p:spPr>
      </p:sp>
      <p:sp>
        <p:nvSpPr>
          <p:cNvPr id="72707"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en-US" smtClean="0"/>
          </a:p>
        </p:txBody>
      </p:sp>
      <p:sp>
        <p:nvSpPr>
          <p:cNvPr id="4" name="Slide Number Placeholder 3"/>
          <p:cNvSpPr>
            <a:spLocks noGrp="1"/>
          </p:cNvSpPr>
          <p:nvPr>
            <p:ph type="sldNum" sz="quarter" idx="5"/>
          </p:nvPr>
        </p:nvSpPr>
        <p:spPr/>
        <p:txBody>
          <a:bodyPr/>
          <a:lstStyle/>
          <a:p>
            <a:pPr>
              <a:defRPr/>
            </a:pPr>
            <a:fld id="{FAF578BB-D02E-4BF1-9A25-5DC614FAA304}" type="slidenum">
              <a:rPr lang="en-US" smtClean="0"/>
              <a:pPr>
                <a:defRPr/>
              </a:pPr>
              <a:t>14</a:t>
            </a:fld>
            <a:endParaRPr lang="en-US"/>
          </a:p>
        </p:txBody>
      </p:sp>
    </p:spTree>
    <p:extLst>
      <p:ext uri="{BB962C8B-B14F-4D97-AF65-F5344CB8AC3E}">
        <p14:creationId xmlns:p14="http://schemas.microsoft.com/office/powerpoint/2010/main" val="97517839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Slide Image Placeholder 1"/>
          <p:cNvSpPr>
            <a:spLocks noGrp="1" noRot="1" noChangeAspect="1" noTextEdit="1"/>
          </p:cNvSpPr>
          <p:nvPr>
            <p:ph type="sldImg"/>
          </p:nvPr>
        </p:nvSpPr>
        <p:spPr bwMode="auto">
          <a:noFill/>
          <a:ln>
            <a:solidFill>
              <a:srgbClr val="000000"/>
            </a:solidFill>
            <a:miter lim="800000"/>
            <a:headEnd/>
            <a:tailEnd/>
          </a:ln>
        </p:spPr>
      </p:sp>
      <p:sp>
        <p:nvSpPr>
          <p:cNvPr id="73731"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en-US" smtClean="0"/>
          </a:p>
        </p:txBody>
      </p:sp>
      <p:sp>
        <p:nvSpPr>
          <p:cNvPr id="4" name="Slide Number Placeholder 3"/>
          <p:cNvSpPr>
            <a:spLocks noGrp="1"/>
          </p:cNvSpPr>
          <p:nvPr>
            <p:ph type="sldNum" sz="quarter" idx="5"/>
          </p:nvPr>
        </p:nvSpPr>
        <p:spPr/>
        <p:txBody>
          <a:bodyPr/>
          <a:lstStyle/>
          <a:p>
            <a:pPr>
              <a:defRPr/>
            </a:pPr>
            <a:fld id="{F11A05D2-9B70-4053-B61A-1BD250CA12AA}" type="slidenum">
              <a:rPr lang="en-US" smtClean="0"/>
              <a:pPr>
                <a:defRPr/>
              </a:pPr>
              <a:t>15</a:t>
            </a:fld>
            <a:endParaRPr lang="en-US"/>
          </a:p>
        </p:txBody>
      </p:sp>
    </p:spTree>
    <p:extLst>
      <p:ext uri="{BB962C8B-B14F-4D97-AF65-F5344CB8AC3E}">
        <p14:creationId xmlns:p14="http://schemas.microsoft.com/office/powerpoint/2010/main" val="361333534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Slide Image Placeholder 1"/>
          <p:cNvSpPr>
            <a:spLocks noGrp="1" noRot="1" noChangeAspect="1" noTextEdit="1"/>
          </p:cNvSpPr>
          <p:nvPr>
            <p:ph type="sldImg"/>
          </p:nvPr>
        </p:nvSpPr>
        <p:spPr bwMode="auto">
          <a:noFill/>
          <a:ln>
            <a:solidFill>
              <a:srgbClr val="000000"/>
            </a:solidFill>
            <a:miter lim="800000"/>
            <a:headEnd/>
            <a:tailEnd/>
          </a:ln>
        </p:spPr>
      </p:sp>
      <p:sp>
        <p:nvSpPr>
          <p:cNvPr id="62467"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en-US" smtClean="0"/>
          </a:p>
        </p:txBody>
      </p:sp>
      <p:sp>
        <p:nvSpPr>
          <p:cNvPr id="4" name="Slide Number Placeholder 3"/>
          <p:cNvSpPr>
            <a:spLocks noGrp="1"/>
          </p:cNvSpPr>
          <p:nvPr>
            <p:ph type="sldNum" sz="quarter" idx="5"/>
          </p:nvPr>
        </p:nvSpPr>
        <p:spPr/>
        <p:txBody>
          <a:bodyPr/>
          <a:lstStyle/>
          <a:p>
            <a:pPr>
              <a:defRPr/>
            </a:pPr>
            <a:fld id="{DA89B8B1-34F9-44D3-987B-9EC725B3F8AA}" type="slidenum">
              <a:rPr lang="en-US" smtClean="0"/>
              <a:pPr>
                <a:defRPr/>
              </a:pPr>
              <a:t>16</a:t>
            </a:fld>
            <a:endParaRPr lang="en-US"/>
          </a:p>
        </p:txBody>
      </p:sp>
    </p:spTree>
    <p:extLst>
      <p:ext uri="{BB962C8B-B14F-4D97-AF65-F5344CB8AC3E}">
        <p14:creationId xmlns:p14="http://schemas.microsoft.com/office/powerpoint/2010/main" val="333569569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Slide Image Placeholder 1"/>
          <p:cNvSpPr>
            <a:spLocks noGrp="1" noRot="1" noChangeAspect="1" noTextEdit="1"/>
          </p:cNvSpPr>
          <p:nvPr>
            <p:ph type="sldImg"/>
          </p:nvPr>
        </p:nvSpPr>
        <p:spPr bwMode="auto">
          <a:noFill/>
          <a:ln>
            <a:solidFill>
              <a:srgbClr val="000000"/>
            </a:solidFill>
            <a:miter lim="800000"/>
            <a:headEnd/>
            <a:tailEnd/>
          </a:ln>
        </p:spPr>
      </p:sp>
      <p:sp>
        <p:nvSpPr>
          <p:cNvPr id="70659"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en-US" smtClean="0"/>
          </a:p>
        </p:txBody>
      </p:sp>
      <p:sp>
        <p:nvSpPr>
          <p:cNvPr id="4" name="Slide Number Placeholder 3"/>
          <p:cNvSpPr>
            <a:spLocks noGrp="1"/>
          </p:cNvSpPr>
          <p:nvPr>
            <p:ph type="sldNum" sz="quarter" idx="5"/>
          </p:nvPr>
        </p:nvSpPr>
        <p:spPr/>
        <p:txBody>
          <a:bodyPr/>
          <a:lstStyle/>
          <a:p>
            <a:pPr>
              <a:defRPr/>
            </a:pPr>
            <a:fld id="{512F052B-E9D2-4B94-9E34-7ABE0EC4B552}" type="slidenum">
              <a:rPr lang="en-US" smtClean="0"/>
              <a:pPr>
                <a:defRPr/>
              </a:pPr>
              <a:t>17</a:t>
            </a:fld>
            <a:endParaRPr lang="en-US"/>
          </a:p>
        </p:txBody>
      </p:sp>
    </p:spTree>
    <p:extLst>
      <p:ext uri="{BB962C8B-B14F-4D97-AF65-F5344CB8AC3E}">
        <p14:creationId xmlns:p14="http://schemas.microsoft.com/office/powerpoint/2010/main" val="305929318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defTabSz="966647" eaLnBrk="1" fontAlgn="auto" hangingPunct="1">
              <a:spcBef>
                <a:spcPts val="0"/>
              </a:spcBef>
              <a:spcAft>
                <a:spcPts val="0"/>
              </a:spcAft>
              <a:defRPr/>
            </a:pPr>
            <a:r>
              <a:rPr lang="en-US" dirty="0" smtClean="0"/>
              <a:t>Trained and certified instructors by BREI or the Cooperative Extension System are allowed to  remix, tweak, and build upon this work non-commercially, as long as they credit the </a:t>
            </a:r>
            <a:r>
              <a:rPr lang="en-US" smtClean="0"/>
              <a:t>original authors and </a:t>
            </a:r>
            <a:r>
              <a:rPr lang="en-US" dirty="0" smtClean="0"/>
              <a:t>they must license their new creations under the identical terms.  This work can be downloaded and redistributed, but  all new work based on this work must carry the same license, so any derivatives will also be non-commercial in nature.</a:t>
            </a:r>
          </a:p>
          <a:p>
            <a:endParaRPr lang="en-US" dirty="0"/>
          </a:p>
        </p:txBody>
      </p:sp>
      <p:sp>
        <p:nvSpPr>
          <p:cNvPr id="4" name="Slide Number Placeholder 3"/>
          <p:cNvSpPr>
            <a:spLocks noGrp="1"/>
          </p:cNvSpPr>
          <p:nvPr>
            <p:ph type="sldNum" sz="quarter" idx="10"/>
          </p:nvPr>
        </p:nvSpPr>
        <p:spPr/>
        <p:txBody>
          <a:bodyPr/>
          <a:lstStyle/>
          <a:p>
            <a:fld id="{024CBB91-E7E5-4305-9FF8-73AFAAF1195D}" type="slidenum">
              <a:rPr lang="en-US" smtClean="0"/>
              <a:pPr/>
              <a:t>18</a:t>
            </a:fld>
            <a:endParaRPr lang="en-US"/>
          </a:p>
        </p:txBody>
      </p:sp>
    </p:spTree>
    <p:extLst>
      <p:ext uri="{BB962C8B-B14F-4D97-AF65-F5344CB8AC3E}">
        <p14:creationId xmlns:p14="http://schemas.microsoft.com/office/powerpoint/2010/main" val="248523915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Slide Image Placeholder 1"/>
          <p:cNvSpPr>
            <a:spLocks noGrp="1" noRot="1" noChangeAspect="1" noTextEdit="1"/>
          </p:cNvSpPr>
          <p:nvPr>
            <p:ph type="sldImg"/>
          </p:nvPr>
        </p:nvSpPr>
        <p:spPr bwMode="auto">
          <a:noFill/>
          <a:ln>
            <a:solidFill>
              <a:srgbClr val="000000"/>
            </a:solidFill>
            <a:miter lim="800000"/>
            <a:headEnd/>
            <a:tailEnd/>
          </a:ln>
        </p:spPr>
      </p:sp>
      <p:sp>
        <p:nvSpPr>
          <p:cNvPr id="74755"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en-US" smtClean="0"/>
          </a:p>
        </p:txBody>
      </p:sp>
      <p:sp>
        <p:nvSpPr>
          <p:cNvPr id="4" name="Slide Number Placeholder 3"/>
          <p:cNvSpPr>
            <a:spLocks noGrp="1"/>
          </p:cNvSpPr>
          <p:nvPr>
            <p:ph type="sldNum" sz="quarter" idx="5"/>
          </p:nvPr>
        </p:nvSpPr>
        <p:spPr/>
        <p:txBody>
          <a:bodyPr/>
          <a:lstStyle/>
          <a:p>
            <a:pPr>
              <a:defRPr/>
            </a:pPr>
            <a:fld id="{3677BE1C-A71B-42D6-86AF-299B6F93797A}" type="slidenum">
              <a:rPr lang="en-US" smtClean="0"/>
              <a:pPr>
                <a:defRPr/>
              </a:pPr>
              <a:t>19</a:t>
            </a:fld>
            <a:endParaRPr lang="en-US"/>
          </a:p>
        </p:txBody>
      </p:sp>
    </p:spTree>
    <p:extLst>
      <p:ext uri="{BB962C8B-B14F-4D97-AF65-F5344CB8AC3E}">
        <p14:creationId xmlns:p14="http://schemas.microsoft.com/office/powerpoint/2010/main" val="56847513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ectangle 3"/>
          <p:cNvSpPr/>
          <p:nvPr/>
        </p:nvSpPr>
        <p:spPr>
          <a:xfrm>
            <a:off x="904875" y="3648075"/>
            <a:ext cx="7315200" cy="1279525"/>
          </a:xfrm>
          <a:prstGeom prst="rect">
            <a:avLst/>
          </a:prstGeom>
          <a:noFill/>
          <a:ln w="6350" cap="rnd" cmpd="sng" algn="ctr">
            <a:solidFill>
              <a:schemeClr val="accent1"/>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5" name="Rectangle 4"/>
          <p:cNvSpPr/>
          <p:nvPr/>
        </p:nvSpPr>
        <p:spPr>
          <a:xfrm>
            <a:off x="914400" y="5048250"/>
            <a:ext cx="7315200" cy="685800"/>
          </a:xfrm>
          <a:prstGeom prst="rect">
            <a:avLst/>
          </a:prstGeom>
          <a:noFill/>
          <a:ln w="6350" cap="rnd" cmpd="sng" algn="ctr">
            <a:solidFill>
              <a:schemeClr val="accent2"/>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p:cNvSpPr/>
          <p:nvPr/>
        </p:nvSpPr>
        <p:spPr>
          <a:xfrm>
            <a:off x="904875" y="3648075"/>
            <a:ext cx="228600" cy="1279525"/>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7" name="Rectangle 6"/>
          <p:cNvSpPr/>
          <p:nvPr/>
        </p:nvSpPr>
        <p:spPr>
          <a:xfrm>
            <a:off x="914400" y="5048250"/>
            <a:ext cx="228600" cy="685800"/>
          </a:xfrm>
          <a:prstGeom prst="rect">
            <a:avLst/>
          </a:prstGeom>
          <a:solidFill>
            <a:schemeClr val="accent2"/>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Title 7"/>
          <p:cNvSpPr>
            <a:spLocks noGrp="1"/>
          </p:cNvSpPr>
          <p:nvPr>
            <p:ph type="ctrTitle"/>
          </p:nvPr>
        </p:nvSpPr>
        <p:spPr>
          <a:xfrm>
            <a:off x="1219200" y="3886200"/>
            <a:ext cx="6858000" cy="990600"/>
          </a:xfrm>
        </p:spPr>
        <p:txBody>
          <a:bodyPr anchor="t"/>
          <a:lstStyle>
            <a:lvl1pPr algn="r">
              <a:defRPr sz="3200">
                <a:solidFill>
                  <a:schemeClr val="tx1"/>
                </a:solidFill>
              </a:defRPr>
            </a:lvl1pPr>
          </a:lstStyle>
          <a:p>
            <a:r>
              <a:rPr lang="en-US" smtClean="0"/>
              <a:t>Click to edit Master title style</a:t>
            </a:r>
            <a:endParaRPr lang="en-US"/>
          </a:p>
        </p:txBody>
      </p:sp>
      <p:sp>
        <p:nvSpPr>
          <p:cNvPr id="9" name="Subtitle 8"/>
          <p:cNvSpPr>
            <a:spLocks noGrp="1"/>
          </p:cNvSpPr>
          <p:nvPr>
            <p:ph type="subTitle" idx="1"/>
          </p:nvPr>
        </p:nvSpPr>
        <p:spPr>
          <a:xfrm>
            <a:off x="1219200" y="5124450"/>
            <a:ext cx="6858000" cy="533400"/>
          </a:xfrm>
        </p:spPr>
        <p:txBody>
          <a:bodyPr/>
          <a:lstStyle>
            <a:lvl1pPr marL="0" indent="0" algn="r">
              <a:buNone/>
              <a:defRPr sz="2000">
                <a:solidFill>
                  <a:schemeClr val="tx2"/>
                </a:solidFill>
                <a:latin typeface="+mj-lt"/>
                <a:ea typeface="+mj-ea"/>
                <a:cs typeface="+mj-cs"/>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smtClean="0"/>
              <a:t>Click to edit Master subtitle style</a:t>
            </a:r>
            <a:endParaRPr lang="en-US"/>
          </a:p>
        </p:txBody>
      </p:sp>
      <p:sp>
        <p:nvSpPr>
          <p:cNvPr id="10" name="Date Placeholder 27"/>
          <p:cNvSpPr>
            <a:spLocks noGrp="1"/>
          </p:cNvSpPr>
          <p:nvPr>
            <p:ph type="dt" sz="half" idx="10"/>
          </p:nvPr>
        </p:nvSpPr>
        <p:spPr>
          <a:xfrm>
            <a:off x="6400800" y="6354763"/>
            <a:ext cx="2286000" cy="366712"/>
          </a:xfrm>
        </p:spPr>
        <p:txBody>
          <a:bodyPr/>
          <a:lstStyle>
            <a:lvl1pPr>
              <a:defRPr sz="1400"/>
            </a:lvl1pPr>
          </a:lstStyle>
          <a:p>
            <a:pPr>
              <a:defRPr/>
            </a:pPr>
            <a:fld id="{245B43C4-44F0-4E61-A598-4DFD1AE8EC67}" type="datetimeFigureOut">
              <a:rPr lang="en-US"/>
              <a:pPr>
                <a:defRPr/>
              </a:pPr>
              <a:t>4/4/2016</a:t>
            </a:fld>
            <a:endParaRPr lang="en-US"/>
          </a:p>
        </p:txBody>
      </p:sp>
      <p:sp>
        <p:nvSpPr>
          <p:cNvPr id="11" name="Footer Placeholder 16"/>
          <p:cNvSpPr>
            <a:spLocks noGrp="1"/>
          </p:cNvSpPr>
          <p:nvPr>
            <p:ph type="ftr" sz="quarter" idx="11"/>
          </p:nvPr>
        </p:nvSpPr>
        <p:spPr>
          <a:xfrm>
            <a:off x="2898775" y="6354763"/>
            <a:ext cx="3475038" cy="366712"/>
          </a:xfrm>
        </p:spPr>
        <p:txBody>
          <a:bodyPr/>
          <a:lstStyle>
            <a:lvl1pPr>
              <a:defRPr/>
            </a:lvl1pPr>
          </a:lstStyle>
          <a:p>
            <a:pPr>
              <a:defRPr/>
            </a:pPr>
            <a:endParaRPr lang="en-US"/>
          </a:p>
        </p:txBody>
      </p:sp>
      <p:sp>
        <p:nvSpPr>
          <p:cNvPr id="12" name="Slide Number Placeholder 28"/>
          <p:cNvSpPr>
            <a:spLocks noGrp="1"/>
          </p:cNvSpPr>
          <p:nvPr>
            <p:ph type="sldNum" sz="quarter" idx="12"/>
          </p:nvPr>
        </p:nvSpPr>
        <p:spPr>
          <a:xfrm>
            <a:off x="1216025" y="6354763"/>
            <a:ext cx="1219200" cy="366712"/>
          </a:xfrm>
        </p:spPr>
        <p:txBody>
          <a:bodyPr/>
          <a:lstStyle>
            <a:lvl1pPr>
              <a:defRPr/>
            </a:lvl1pPr>
          </a:lstStyle>
          <a:p>
            <a:pPr>
              <a:defRPr/>
            </a:pPr>
            <a:fld id="{E61A806C-0439-4156-82A8-3C1FDA1B0BEB}"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8" name="Content Placeholder 7"/>
          <p:cNvSpPr>
            <a:spLocks noGrp="1"/>
          </p:cNvSpPr>
          <p:nvPr>
            <p:ph sz="quarter" idx="1"/>
          </p:nvPr>
        </p:nvSpPr>
        <p:spPr>
          <a:xfrm>
            <a:off x="457200" y="1219200"/>
            <a:ext cx="8229600" cy="493776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13"/>
          <p:cNvSpPr>
            <a:spLocks noGrp="1"/>
          </p:cNvSpPr>
          <p:nvPr>
            <p:ph type="dt" sz="half" idx="10"/>
          </p:nvPr>
        </p:nvSpPr>
        <p:spPr/>
        <p:txBody>
          <a:bodyPr/>
          <a:lstStyle>
            <a:lvl1pPr>
              <a:defRPr/>
            </a:lvl1pPr>
          </a:lstStyle>
          <a:p>
            <a:pPr>
              <a:defRPr/>
            </a:pPr>
            <a:fld id="{DB4669DB-CD9B-4940-A5AB-CBB37C3537FA}" type="datetimeFigureOut">
              <a:rPr lang="en-US"/>
              <a:pPr>
                <a:defRPr/>
              </a:pPr>
              <a:t>4/4/2016</a:t>
            </a:fld>
            <a:endParaRPr lang="en-US"/>
          </a:p>
        </p:txBody>
      </p:sp>
      <p:sp>
        <p:nvSpPr>
          <p:cNvPr id="5" name="Footer Placeholder 2"/>
          <p:cNvSpPr>
            <a:spLocks noGrp="1"/>
          </p:cNvSpPr>
          <p:nvPr>
            <p:ph type="ftr" sz="quarter" idx="11"/>
          </p:nvPr>
        </p:nvSpPr>
        <p:spPr/>
        <p:txBody>
          <a:bodyPr/>
          <a:lstStyle>
            <a:lvl1pPr>
              <a:defRPr/>
            </a:lvl1pPr>
          </a:lstStyle>
          <a:p>
            <a:pPr>
              <a:defRPr/>
            </a:pPr>
            <a:endParaRPr lang="en-US"/>
          </a:p>
        </p:txBody>
      </p:sp>
      <p:sp>
        <p:nvSpPr>
          <p:cNvPr id="6" name="Slide Number Placeholder 22"/>
          <p:cNvSpPr>
            <a:spLocks noGrp="1"/>
          </p:cNvSpPr>
          <p:nvPr>
            <p:ph type="sldNum" sz="quarter" idx="12"/>
          </p:nvPr>
        </p:nvSpPr>
        <p:spPr/>
        <p:txBody>
          <a:bodyPr/>
          <a:lstStyle>
            <a:lvl1pPr>
              <a:defRPr/>
            </a:lvl1pPr>
          </a:lstStyle>
          <a:p>
            <a:pPr>
              <a:defRPr/>
            </a:pPr>
            <a:fld id="{1D4C6538-32C0-4EFF-BC89-987448A3C50E}"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2"/>
      </p:bgRef>
    </p:bg>
    <p:spTree>
      <p:nvGrpSpPr>
        <p:cNvPr id="1" name=""/>
        <p:cNvGrpSpPr/>
        <p:nvPr/>
      </p:nvGrpSpPr>
      <p:grpSpPr>
        <a:xfrm>
          <a:off x="0" y="0"/>
          <a:ext cx="0" cy="0"/>
          <a:chOff x="0" y="0"/>
          <a:chExt cx="0" cy="0"/>
        </a:xfrm>
      </p:grpSpPr>
      <p:sp>
        <p:nvSpPr>
          <p:cNvPr id="4" name="Rectangle 3"/>
          <p:cNvSpPr/>
          <p:nvPr/>
        </p:nvSpPr>
        <p:spPr>
          <a:xfrm>
            <a:off x="914400" y="2819400"/>
            <a:ext cx="7315200" cy="1279525"/>
          </a:xfrm>
          <a:prstGeom prst="rect">
            <a:avLst/>
          </a:prstGeom>
          <a:noFill/>
          <a:ln w="6350" cap="rnd" cmpd="sng" algn="ctr">
            <a:solidFill>
              <a:schemeClr val="accent1"/>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5" name="Rectangle 4"/>
          <p:cNvSpPr/>
          <p:nvPr/>
        </p:nvSpPr>
        <p:spPr>
          <a:xfrm>
            <a:off x="914400" y="2819400"/>
            <a:ext cx="228600" cy="1279525"/>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2" name="Title 1"/>
          <p:cNvSpPr>
            <a:spLocks noGrp="1"/>
          </p:cNvSpPr>
          <p:nvPr>
            <p:ph type="title"/>
          </p:nvPr>
        </p:nvSpPr>
        <p:spPr>
          <a:xfrm>
            <a:off x="1219200" y="2971800"/>
            <a:ext cx="6858000" cy="1066800"/>
          </a:xfrm>
        </p:spPr>
        <p:txBody>
          <a:bodyPr anchor="t"/>
          <a:lstStyle>
            <a:lvl1pPr algn="r">
              <a:buNone/>
              <a:defRPr sz="3200" b="0" cap="none" baseline="0"/>
            </a:lvl1pPr>
          </a:lstStyle>
          <a:p>
            <a:r>
              <a:rPr lang="en-US" smtClean="0"/>
              <a:t>Click to edit Master title style</a:t>
            </a:r>
            <a:endParaRPr lang="en-US"/>
          </a:p>
        </p:txBody>
      </p:sp>
      <p:sp>
        <p:nvSpPr>
          <p:cNvPr id="3" name="Text Placeholder 2"/>
          <p:cNvSpPr>
            <a:spLocks noGrp="1"/>
          </p:cNvSpPr>
          <p:nvPr>
            <p:ph type="body" idx="1"/>
          </p:nvPr>
        </p:nvSpPr>
        <p:spPr>
          <a:xfrm>
            <a:off x="1295400" y="4267200"/>
            <a:ext cx="6781800" cy="1143000"/>
          </a:xfrm>
        </p:spPr>
        <p:txBody>
          <a:bodyPr/>
          <a:lstStyle>
            <a:lvl1pPr marL="0" indent="0" algn="r">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smtClean="0"/>
              <a:t>Click to edit Master text styles</a:t>
            </a:r>
          </a:p>
        </p:txBody>
      </p:sp>
      <p:sp>
        <p:nvSpPr>
          <p:cNvPr id="6" name="Date Placeholder 3"/>
          <p:cNvSpPr>
            <a:spLocks noGrp="1"/>
          </p:cNvSpPr>
          <p:nvPr>
            <p:ph type="dt" sz="half" idx="10"/>
          </p:nvPr>
        </p:nvSpPr>
        <p:spPr>
          <a:xfrm>
            <a:off x="6400800" y="6354763"/>
            <a:ext cx="2286000" cy="366712"/>
          </a:xfrm>
        </p:spPr>
        <p:txBody>
          <a:bodyPr/>
          <a:lstStyle>
            <a:lvl1pPr>
              <a:defRPr/>
            </a:lvl1pPr>
          </a:lstStyle>
          <a:p>
            <a:pPr>
              <a:defRPr/>
            </a:pPr>
            <a:fld id="{A5D31FFB-2EAD-45D2-90E9-F536934BB8F6}" type="datetimeFigureOut">
              <a:rPr lang="en-US"/>
              <a:pPr>
                <a:defRPr/>
              </a:pPr>
              <a:t>4/4/2016</a:t>
            </a:fld>
            <a:endParaRPr lang="en-US"/>
          </a:p>
        </p:txBody>
      </p:sp>
      <p:sp>
        <p:nvSpPr>
          <p:cNvPr id="7" name="Footer Placeholder 4"/>
          <p:cNvSpPr>
            <a:spLocks noGrp="1"/>
          </p:cNvSpPr>
          <p:nvPr>
            <p:ph type="ftr" sz="quarter" idx="11"/>
          </p:nvPr>
        </p:nvSpPr>
        <p:spPr>
          <a:xfrm>
            <a:off x="2898775" y="6354763"/>
            <a:ext cx="3475038" cy="366712"/>
          </a:xfrm>
        </p:spPr>
        <p:txBody>
          <a:bodyPr/>
          <a:lstStyle>
            <a:lvl1pPr>
              <a:defRPr/>
            </a:lvl1pPr>
          </a:lstStyle>
          <a:p>
            <a:pPr>
              <a:defRPr/>
            </a:pPr>
            <a:endParaRPr lang="en-US"/>
          </a:p>
        </p:txBody>
      </p:sp>
      <p:sp>
        <p:nvSpPr>
          <p:cNvPr id="8" name="Slide Number Placeholder 5"/>
          <p:cNvSpPr>
            <a:spLocks noGrp="1"/>
          </p:cNvSpPr>
          <p:nvPr>
            <p:ph type="sldNum" sz="quarter" idx="12"/>
          </p:nvPr>
        </p:nvSpPr>
        <p:spPr>
          <a:xfrm>
            <a:off x="1069975" y="6354763"/>
            <a:ext cx="1520825" cy="366712"/>
          </a:xfrm>
        </p:spPr>
        <p:txBody>
          <a:bodyPr/>
          <a:lstStyle>
            <a:lvl1pPr>
              <a:defRPr/>
            </a:lvl1pPr>
          </a:lstStyle>
          <a:p>
            <a:pPr>
              <a:defRPr/>
            </a:pPr>
            <a:fld id="{243055B1-7F81-440B-A53F-C02B12D9D8D8}" type="slidenum">
              <a:rPr lang="en-US"/>
              <a:pPr>
                <a:defRPr/>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lstStyle/>
          <a:p>
            <a:r>
              <a:rPr lang="en-US" smtClean="0"/>
              <a:t>Click to edit Master title style</a:t>
            </a:r>
            <a:endParaRPr lang="en-US"/>
          </a:p>
        </p:txBody>
      </p:sp>
      <p:sp>
        <p:nvSpPr>
          <p:cNvPr id="9" name="Content Placeholder 8"/>
          <p:cNvSpPr>
            <a:spLocks noGrp="1"/>
          </p:cNvSpPr>
          <p:nvPr>
            <p:ph sz="quarter" idx="1"/>
          </p:nvPr>
        </p:nvSpPr>
        <p:spPr>
          <a:xfrm>
            <a:off x="457200" y="1219200"/>
            <a:ext cx="4041648" cy="493776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1" name="Content Placeholder 10"/>
          <p:cNvSpPr>
            <a:spLocks noGrp="1"/>
          </p:cNvSpPr>
          <p:nvPr>
            <p:ph sz="quarter" idx="2"/>
          </p:nvPr>
        </p:nvSpPr>
        <p:spPr>
          <a:xfrm>
            <a:off x="4632198" y="1216152"/>
            <a:ext cx="4041648" cy="493776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13"/>
          <p:cNvSpPr>
            <a:spLocks noGrp="1"/>
          </p:cNvSpPr>
          <p:nvPr>
            <p:ph type="dt" sz="half" idx="10"/>
          </p:nvPr>
        </p:nvSpPr>
        <p:spPr/>
        <p:txBody>
          <a:bodyPr/>
          <a:lstStyle>
            <a:lvl1pPr>
              <a:defRPr/>
            </a:lvl1pPr>
          </a:lstStyle>
          <a:p>
            <a:pPr>
              <a:defRPr/>
            </a:pPr>
            <a:fld id="{C9B3CC67-4A7E-4F83-93E7-D7269DEF8F63}" type="datetimeFigureOut">
              <a:rPr lang="en-US"/>
              <a:pPr>
                <a:defRPr/>
              </a:pPr>
              <a:t>4/4/2016</a:t>
            </a:fld>
            <a:endParaRPr lang="en-US"/>
          </a:p>
        </p:txBody>
      </p:sp>
      <p:sp>
        <p:nvSpPr>
          <p:cNvPr id="6" name="Footer Placeholder 2"/>
          <p:cNvSpPr>
            <a:spLocks noGrp="1"/>
          </p:cNvSpPr>
          <p:nvPr>
            <p:ph type="ftr" sz="quarter" idx="11"/>
          </p:nvPr>
        </p:nvSpPr>
        <p:spPr/>
        <p:txBody>
          <a:bodyPr/>
          <a:lstStyle>
            <a:lvl1pPr>
              <a:defRPr/>
            </a:lvl1pPr>
          </a:lstStyle>
          <a:p>
            <a:pPr>
              <a:defRPr/>
            </a:pPr>
            <a:endParaRPr lang="en-US"/>
          </a:p>
        </p:txBody>
      </p:sp>
      <p:sp>
        <p:nvSpPr>
          <p:cNvPr id="7" name="Slide Number Placeholder 22"/>
          <p:cNvSpPr>
            <a:spLocks noGrp="1"/>
          </p:cNvSpPr>
          <p:nvPr>
            <p:ph type="sldNum" sz="quarter" idx="12"/>
          </p:nvPr>
        </p:nvSpPr>
        <p:spPr/>
        <p:txBody>
          <a:bodyPr/>
          <a:lstStyle>
            <a:lvl1pPr>
              <a:defRPr/>
            </a:lvl1pPr>
          </a:lstStyle>
          <a:p>
            <a:pPr>
              <a:defRPr/>
            </a:pPr>
            <a:fld id="{32C1A8D9-15F7-4028-A1A0-58DBACA6959C}"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nchor="ct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285875"/>
            <a:ext cx="4040188" cy="685800"/>
          </a:xfrm>
          <a:noFill/>
          <a:ln>
            <a:noFill/>
          </a:ln>
        </p:spPr>
        <p:txBody>
          <a:bodyPr anchor="b">
            <a:noAutofit/>
          </a:bodyPr>
          <a:lstStyle>
            <a:lvl1pPr marL="0" indent="0">
              <a:buNone/>
              <a:defRPr sz="2400" b="1">
                <a:solidFill>
                  <a:schemeClr val="accent2"/>
                </a:solidFill>
              </a:defRPr>
            </a:lvl1pPr>
            <a:lvl2pPr>
              <a:buNone/>
              <a:defRPr sz="2000" b="1"/>
            </a:lvl2pPr>
            <a:lvl3pPr>
              <a:buNone/>
              <a:defRPr sz="1800" b="1"/>
            </a:lvl3pPr>
            <a:lvl4pPr>
              <a:buNone/>
              <a:defRPr sz="1600" b="1"/>
            </a:lvl4pPr>
            <a:lvl5pPr>
              <a:buNone/>
              <a:defRPr sz="1600" b="1"/>
            </a:lvl5pPr>
          </a:lstStyle>
          <a:p>
            <a:pPr lvl="0"/>
            <a:r>
              <a:rPr lang="en-US" smtClean="0"/>
              <a:t>Click to edit Master text styles</a:t>
            </a:r>
          </a:p>
        </p:txBody>
      </p:sp>
      <p:sp>
        <p:nvSpPr>
          <p:cNvPr id="4" name="Text Placeholder 3"/>
          <p:cNvSpPr>
            <a:spLocks noGrp="1"/>
          </p:cNvSpPr>
          <p:nvPr>
            <p:ph type="body" sz="half" idx="3"/>
          </p:nvPr>
        </p:nvSpPr>
        <p:spPr>
          <a:xfrm>
            <a:off x="4648200" y="1295400"/>
            <a:ext cx="4041775" cy="685800"/>
          </a:xfrm>
          <a:noFill/>
          <a:ln>
            <a:noFill/>
          </a:ln>
        </p:spPr>
        <p:txBody>
          <a:bodyPr anchor="b"/>
          <a:lstStyle>
            <a:lvl1pPr marL="0" indent="0">
              <a:buNone/>
              <a:defRPr sz="2400" b="1">
                <a:solidFill>
                  <a:schemeClr val="accent2"/>
                </a:solidFill>
              </a:defRPr>
            </a:lvl1pPr>
            <a:lvl2pPr>
              <a:buNone/>
              <a:defRPr sz="2000" b="1"/>
            </a:lvl2pPr>
            <a:lvl3pPr>
              <a:buNone/>
              <a:defRPr sz="1800" b="1"/>
            </a:lvl3pPr>
            <a:lvl4pPr>
              <a:buNone/>
              <a:defRPr sz="1600" b="1"/>
            </a:lvl4pPr>
            <a:lvl5pPr>
              <a:buNone/>
              <a:defRPr sz="1600" b="1"/>
            </a:lvl5pPr>
          </a:lstStyle>
          <a:p>
            <a:pPr lvl="0"/>
            <a:r>
              <a:rPr lang="en-US" smtClean="0"/>
              <a:t>Click to edit Master text styles</a:t>
            </a:r>
          </a:p>
        </p:txBody>
      </p:sp>
      <p:sp>
        <p:nvSpPr>
          <p:cNvPr id="11" name="Content Placeholder 10"/>
          <p:cNvSpPr>
            <a:spLocks noGrp="1"/>
          </p:cNvSpPr>
          <p:nvPr>
            <p:ph sz="quarter" idx="2"/>
          </p:nvPr>
        </p:nvSpPr>
        <p:spPr>
          <a:xfrm>
            <a:off x="457200" y="2133600"/>
            <a:ext cx="4038600" cy="4038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3" name="Content Placeholder 12"/>
          <p:cNvSpPr>
            <a:spLocks noGrp="1"/>
          </p:cNvSpPr>
          <p:nvPr>
            <p:ph sz="quarter" idx="4"/>
          </p:nvPr>
        </p:nvSpPr>
        <p:spPr>
          <a:xfrm>
            <a:off x="4648200" y="2133600"/>
            <a:ext cx="4038600" cy="4038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13"/>
          <p:cNvSpPr>
            <a:spLocks noGrp="1"/>
          </p:cNvSpPr>
          <p:nvPr>
            <p:ph type="dt" sz="half" idx="10"/>
          </p:nvPr>
        </p:nvSpPr>
        <p:spPr/>
        <p:txBody>
          <a:bodyPr/>
          <a:lstStyle>
            <a:lvl1pPr>
              <a:defRPr/>
            </a:lvl1pPr>
          </a:lstStyle>
          <a:p>
            <a:pPr>
              <a:defRPr/>
            </a:pPr>
            <a:fld id="{BF7C4355-CCA4-4232-82DA-B31180B7B192}" type="datetimeFigureOut">
              <a:rPr lang="en-US"/>
              <a:pPr>
                <a:defRPr/>
              </a:pPr>
              <a:t>4/4/2016</a:t>
            </a:fld>
            <a:endParaRPr lang="en-US"/>
          </a:p>
        </p:txBody>
      </p:sp>
      <p:sp>
        <p:nvSpPr>
          <p:cNvPr id="8" name="Footer Placeholder 2"/>
          <p:cNvSpPr>
            <a:spLocks noGrp="1"/>
          </p:cNvSpPr>
          <p:nvPr>
            <p:ph type="ftr" sz="quarter" idx="11"/>
          </p:nvPr>
        </p:nvSpPr>
        <p:spPr/>
        <p:txBody>
          <a:bodyPr/>
          <a:lstStyle>
            <a:lvl1pPr>
              <a:defRPr/>
            </a:lvl1pPr>
          </a:lstStyle>
          <a:p>
            <a:pPr>
              <a:defRPr/>
            </a:pPr>
            <a:endParaRPr lang="en-US"/>
          </a:p>
        </p:txBody>
      </p:sp>
      <p:sp>
        <p:nvSpPr>
          <p:cNvPr id="9" name="Slide Number Placeholder 22"/>
          <p:cNvSpPr>
            <a:spLocks noGrp="1"/>
          </p:cNvSpPr>
          <p:nvPr>
            <p:ph type="sldNum" sz="quarter" idx="12"/>
          </p:nvPr>
        </p:nvSpPr>
        <p:spPr/>
        <p:txBody>
          <a:bodyPr/>
          <a:lstStyle>
            <a:lvl1pPr>
              <a:defRPr/>
            </a:lvl1pPr>
          </a:lstStyle>
          <a:p>
            <a:pPr>
              <a:defRPr/>
            </a:pPr>
            <a:fld id="{9A8D3216-440B-431C-B85E-3CB481DC4636}"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Isosceles Triangle 2"/>
          <p:cNvSpPr>
            <a:spLocks noChangeAspect="1"/>
          </p:cNvSpPr>
          <p:nvPr/>
        </p:nvSpPr>
        <p:spPr>
          <a:xfrm rot="5400000">
            <a:off x="419100" y="6467475"/>
            <a:ext cx="190500" cy="120650"/>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2" name="Title 1"/>
          <p:cNvSpPr>
            <a:spLocks noGrp="1"/>
          </p:cNvSpPr>
          <p:nvPr>
            <p:ph type="title"/>
          </p:nvPr>
        </p:nvSpPr>
        <p:spPr>
          <a:xfrm>
            <a:off x="457200" y="228600"/>
            <a:ext cx="8229600" cy="914400"/>
          </a:xfrm>
        </p:spPr>
        <p:txBody>
          <a:bodyPr/>
          <a:lstStyle/>
          <a:p>
            <a:r>
              <a:rPr lang="en-US" smtClean="0"/>
              <a:t>Click to edit Master title style</a:t>
            </a:r>
            <a:endParaRPr lang="en-US"/>
          </a:p>
        </p:txBody>
      </p:sp>
      <p:sp>
        <p:nvSpPr>
          <p:cNvPr id="4" name="Date Placeholder 2"/>
          <p:cNvSpPr>
            <a:spLocks noGrp="1"/>
          </p:cNvSpPr>
          <p:nvPr>
            <p:ph type="dt" sz="half" idx="10"/>
          </p:nvPr>
        </p:nvSpPr>
        <p:spPr/>
        <p:txBody>
          <a:bodyPr/>
          <a:lstStyle>
            <a:lvl1pPr>
              <a:defRPr/>
            </a:lvl1pPr>
          </a:lstStyle>
          <a:p>
            <a:pPr>
              <a:defRPr/>
            </a:pPr>
            <a:fld id="{3F7ED643-74E1-4578-BF64-DD07A0431402}" type="datetimeFigureOut">
              <a:rPr lang="en-US"/>
              <a:pPr>
                <a:defRPr/>
              </a:pPr>
              <a:t>4/4/2016</a:t>
            </a:fld>
            <a:endParaRPr lang="en-US"/>
          </a:p>
        </p:txBody>
      </p:sp>
      <p:sp>
        <p:nvSpPr>
          <p:cNvPr id="5" name="Footer Placeholder 3"/>
          <p:cNvSpPr>
            <a:spLocks noGrp="1"/>
          </p:cNvSpPr>
          <p:nvPr>
            <p:ph type="ftr" sz="quarter" idx="11"/>
          </p:nvPr>
        </p:nvSpPr>
        <p:spPr/>
        <p:txBody>
          <a:bodyPr/>
          <a:lstStyle>
            <a:lvl1pPr>
              <a:defRPr/>
            </a:lvl1pPr>
          </a:lstStyle>
          <a:p>
            <a:pPr>
              <a:defRPr/>
            </a:pPr>
            <a:endParaRPr lang="en-US"/>
          </a:p>
        </p:txBody>
      </p:sp>
      <p:sp>
        <p:nvSpPr>
          <p:cNvPr id="6" name="Slide Number Placeholder 4"/>
          <p:cNvSpPr>
            <a:spLocks noGrp="1"/>
          </p:cNvSpPr>
          <p:nvPr>
            <p:ph type="sldNum" sz="quarter" idx="12"/>
          </p:nvPr>
        </p:nvSpPr>
        <p:spPr/>
        <p:txBody>
          <a:bodyPr/>
          <a:lstStyle>
            <a:lvl1pPr>
              <a:defRPr/>
            </a:lvl1pPr>
          </a:lstStyle>
          <a:p>
            <a:pPr>
              <a:defRPr/>
            </a:pPr>
            <a:fld id="{01B193F2-2C09-4FE1-877B-1BCE35B63B4A}"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Straight Connector 1"/>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a:lstStyle/>
          <a:p>
            <a:pPr>
              <a:defRPr/>
            </a:pPr>
            <a:endParaRPr lang="en-US"/>
          </a:p>
        </p:txBody>
      </p:sp>
      <p:sp>
        <p:nvSpPr>
          <p:cNvPr id="3" name="Isosceles Triangle 2"/>
          <p:cNvSpPr>
            <a:spLocks noChangeAspect="1"/>
          </p:cNvSpPr>
          <p:nvPr/>
        </p:nvSpPr>
        <p:spPr>
          <a:xfrm rot="5400000">
            <a:off x="419100" y="6467475"/>
            <a:ext cx="190500" cy="120650"/>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4" name="Date Placeholder 1"/>
          <p:cNvSpPr>
            <a:spLocks noGrp="1"/>
          </p:cNvSpPr>
          <p:nvPr>
            <p:ph type="dt" sz="half" idx="10"/>
          </p:nvPr>
        </p:nvSpPr>
        <p:spPr/>
        <p:txBody>
          <a:bodyPr/>
          <a:lstStyle>
            <a:lvl1pPr>
              <a:defRPr/>
            </a:lvl1pPr>
          </a:lstStyle>
          <a:p>
            <a:pPr>
              <a:defRPr/>
            </a:pPr>
            <a:fld id="{3143E21B-6960-4006-A7C4-6D8E32A817C5}" type="datetimeFigureOut">
              <a:rPr lang="en-US"/>
              <a:pPr>
                <a:defRPr/>
              </a:pPr>
              <a:t>4/4/2016</a:t>
            </a:fld>
            <a:endParaRPr lang="en-US"/>
          </a:p>
        </p:txBody>
      </p:sp>
      <p:sp>
        <p:nvSpPr>
          <p:cNvPr id="5" name="Footer Placeholder 2"/>
          <p:cNvSpPr>
            <a:spLocks noGrp="1"/>
          </p:cNvSpPr>
          <p:nvPr>
            <p:ph type="ftr" sz="quarter" idx="11"/>
          </p:nvPr>
        </p:nvSpPr>
        <p:spPr/>
        <p:txBody>
          <a:bodyPr/>
          <a:lstStyle>
            <a:lvl1pPr>
              <a:defRPr/>
            </a:lvl1pPr>
          </a:lstStyle>
          <a:p>
            <a:pPr>
              <a:defRPr/>
            </a:pPr>
            <a:endParaRPr lang="en-US"/>
          </a:p>
        </p:txBody>
      </p:sp>
      <p:sp>
        <p:nvSpPr>
          <p:cNvPr id="6" name="Slide Number Placeholder 3"/>
          <p:cNvSpPr>
            <a:spLocks noGrp="1"/>
          </p:cNvSpPr>
          <p:nvPr>
            <p:ph type="sldNum" sz="quarter" idx="12"/>
          </p:nvPr>
        </p:nvSpPr>
        <p:spPr/>
        <p:txBody>
          <a:bodyPr/>
          <a:lstStyle>
            <a:lvl1pPr>
              <a:defRPr/>
            </a:lvl1pPr>
          </a:lstStyle>
          <a:p>
            <a:pPr>
              <a:defRPr/>
            </a:pPr>
            <a:fld id="{48CB744F-D38A-4888-AF80-92BD2EEEE6B1}"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5" name="Straight Connector 4"/>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a:lstStyle/>
          <a:p>
            <a:pPr>
              <a:defRPr/>
            </a:pPr>
            <a:endParaRPr lang="en-US"/>
          </a:p>
        </p:txBody>
      </p:sp>
      <p:sp>
        <p:nvSpPr>
          <p:cNvPr id="6" name="Straight Connector 5"/>
          <p:cNvSpPr>
            <a:spLocks noChangeShapeType="1"/>
          </p:cNvSpPr>
          <p:nvPr/>
        </p:nvSpPr>
        <p:spPr bwMode="auto">
          <a:xfrm rot="5400000">
            <a:off x="3160712" y="3324226"/>
            <a:ext cx="6035675" cy="0"/>
          </a:xfrm>
          <a:prstGeom prst="line">
            <a:avLst/>
          </a:prstGeom>
          <a:noFill/>
          <a:ln w="9525" cap="flat" cmpd="sng" algn="ctr">
            <a:solidFill>
              <a:schemeClr val="accent2"/>
            </a:solidFill>
            <a:prstDash val="dash"/>
            <a:round/>
            <a:headEnd type="none" w="med" len="med"/>
            <a:tailEnd type="none" w="med" len="med"/>
          </a:ln>
          <a:effectLst/>
        </p:spPr>
        <p:txBody>
          <a:bodyPr/>
          <a:lstStyle/>
          <a:p>
            <a:pPr>
              <a:defRPr/>
            </a:pPr>
            <a:endParaRPr lang="en-US" dirty="0"/>
          </a:p>
        </p:txBody>
      </p:sp>
      <p:sp>
        <p:nvSpPr>
          <p:cNvPr id="7" name="Isosceles Triangle 6"/>
          <p:cNvSpPr>
            <a:spLocks noChangeAspect="1"/>
          </p:cNvSpPr>
          <p:nvPr/>
        </p:nvSpPr>
        <p:spPr>
          <a:xfrm rot="5400000">
            <a:off x="419100" y="6467475"/>
            <a:ext cx="190500" cy="120650"/>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2" name="Title 1"/>
          <p:cNvSpPr>
            <a:spLocks noGrp="1"/>
          </p:cNvSpPr>
          <p:nvPr>
            <p:ph type="title"/>
          </p:nvPr>
        </p:nvSpPr>
        <p:spPr>
          <a:xfrm>
            <a:off x="6324600" y="304800"/>
            <a:ext cx="2514600" cy="838200"/>
          </a:xfrm>
        </p:spPr>
        <p:txBody>
          <a:bodyPr>
            <a:noAutofit/>
          </a:bodyPr>
          <a:lstStyle>
            <a:lvl1pPr algn="l">
              <a:buNone/>
              <a:defRPr sz="2000" b="1">
                <a:solidFill>
                  <a:schemeClr val="tx2"/>
                </a:solidFill>
                <a:latin typeface="+mn-lt"/>
                <a:ea typeface="+mn-ea"/>
                <a:cs typeface="+mn-cs"/>
              </a:defRPr>
            </a:lvl1pPr>
          </a:lstStyle>
          <a:p>
            <a:r>
              <a:rPr lang="en-US" smtClean="0"/>
              <a:t>Click to edit Master title style</a:t>
            </a:r>
            <a:endParaRPr lang="en-US"/>
          </a:p>
        </p:txBody>
      </p:sp>
      <p:sp>
        <p:nvSpPr>
          <p:cNvPr id="3" name="Text Placeholder 2"/>
          <p:cNvSpPr>
            <a:spLocks noGrp="1"/>
          </p:cNvSpPr>
          <p:nvPr>
            <p:ph type="body" idx="2"/>
          </p:nvPr>
        </p:nvSpPr>
        <p:spPr>
          <a:xfrm>
            <a:off x="6324600" y="1219200"/>
            <a:ext cx="2514600" cy="4843463"/>
          </a:xfrm>
        </p:spPr>
        <p:txBody>
          <a:bodyPr/>
          <a:lstStyle>
            <a:lvl1pPr marL="0" indent="0">
              <a:lnSpc>
                <a:spcPts val="2200"/>
              </a:lnSpc>
              <a:spcAft>
                <a:spcPts val="1000"/>
              </a:spcAft>
              <a:buNone/>
              <a:defRPr sz="1600">
                <a:solidFill>
                  <a:schemeClr val="tx2"/>
                </a:solidFill>
              </a:defRPr>
            </a:lvl1pPr>
            <a:lvl2pPr>
              <a:buNone/>
              <a:defRPr sz="1200"/>
            </a:lvl2pPr>
            <a:lvl3pPr>
              <a:buNone/>
              <a:defRPr sz="1000"/>
            </a:lvl3pPr>
            <a:lvl4pPr>
              <a:buNone/>
              <a:defRPr sz="900"/>
            </a:lvl4pPr>
            <a:lvl5pPr>
              <a:buNone/>
              <a:defRPr sz="900"/>
            </a:lvl5pPr>
          </a:lstStyle>
          <a:p>
            <a:pPr lvl="0"/>
            <a:r>
              <a:rPr lang="en-US" smtClean="0"/>
              <a:t>Click to edit Master text styles</a:t>
            </a:r>
          </a:p>
        </p:txBody>
      </p:sp>
      <p:sp>
        <p:nvSpPr>
          <p:cNvPr id="12" name="Content Placeholder 11"/>
          <p:cNvSpPr>
            <a:spLocks noGrp="1"/>
          </p:cNvSpPr>
          <p:nvPr>
            <p:ph sz="quarter" idx="1"/>
          </p:nvPr>
        </p:nvSpPr>
        <p:spPr>
          <a:xfrm>
            <a:off x="304800" y="304800"/>
            <a:ext cx="5715000" cy="5715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Date Placeholder 4"/>
          <p:cNvSpPr>
            <a:spLocks noGrp="1"/>
          </p:cNvSpPr>
          <p:nvPr>
            <p:ph type="dt" sz="half" idx="10"/>
          </p:nvPr>
        </p:nvSpPr>
        <p:spPr/>
        <p:txBody>
          <a:bodyPr/>
          <a:lstStyle>
            <a:lvl1pPr>
              <a:defRPr/>
            </a:lvl1pPr>
          </a:lstStyle>
          <a:p>
            <a:pPr>
              <a:defRPr/>
            </a:pPr>
            <a:fld id="{BE23470B-AA68-48B7-BD98-EA015859EFDA}" type="datetimeFigureOut">
              <a:rPr lang="en-US"/>
              <a:pPr>
                <a:defRPr/>
              </a:pPr>
              <a:t>4/4/2016</a:t>
            </a:fld>
            <a:endParaRPr lang="en-US"/>
          </a:p>
        </p:txBody>
      </p:sp>
      <p:sp>
        <p:nvSpPr>
          <p:cNvPr id="9" name="Footer Placeholder 5"/>
          <p:cNvSpPr>
            <a:spLocks noGrp="1"/>
          </p:cNvSpPr>
          <p:nvPr>
            <p:ph type="ftr" sz="quarter" idx="11"/>
          </p:nvPr>
        </p:nvSpPr>
        <p:spPr/>
        <p:txBody>
          <a:bodyPr/>
          <a:lstStyle>
            <a:lvl1pPr>
              <a:defRPr/>
            </a:lvl1pPr>
          </a:lstStyle>
          <a:p>
            <a:pPr>
              <a:defRPr/>
            </a:pPr>
            <a:endParaRPr lang="en-US"/>
          </a:p>
        </p:txBody>
      </p:sp>
      <p:sp>
        <p:nvSpPr>
          <p:cNvPr id="10" name="Slide Number Placeholder 6"/>
          <p:cNvSpPr>
            <a:spLocks noGrp="1"/>
          </p:cNvSpPr>
          <p:nvPr>
            <p:ph type="sldNum" sz="quarter" idx="12"/>
          </p:nvPr>
        </p:nvSpPr>
        <p:spPr/>
        <p:txBody>
          <a:bodyPr/>
          <a:lstStyle>
            <a:lvl1pPr>
              <a:defRPr/>
            </a:lvl1pPr>
          </a:lstStyle>
          <a:p>
            <a:pPr>
              <a:defRPr/>
            </a:pPr>
            <a:fld id="{B5A18BB3-A322-4662-819D-11D91FC4CC72}"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1">
        <a:schemeClr val="bg2"/>
      </p:bgRef>
    </p:bg>
    <p:spTree>
      <p:nvGrpSpPr>
        <p:cNvPr id="1" name=""/>
        <p:cNvGrpSpPr/>
        <p:nvPr/>
      </p:nvGrpSpPr>
      <p:grpSpPr>
        <a:xfrm>
          <a:off x="0" y="0"/>
          <a:ext cx="0" cy="0"/>
          <a:chOff x="0" y="0"/>
          <a:chExt cx="0" cy="0"/>
        </a:xfrm>
      </p:grpSpPr>
      <p:sp>
        <p:nvSpPr>
          <p:cNvPr id="5" name="Straight Connector 4"/>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a:lstStyle/>
          <a:p>
            <a:pPr>
              <a:defRPr/>
            </a:pPr>
            <a:endParaRPr lang="en-US"/>
          </a:p>
        </p:txBody>
      </p:sp>
      <p:sp>
        <p:nvSpPr>
          <p:cNvPr id="6" name="Isosceles Triangle 5"/>
          <p:cNvSpPr>
            <a:spLocks noChangeAspect="1"/>
          </p:cNvSpPr>
          <p:nvPr/>
        </p:nvSpPr>
        <p:spPr>
          <a:xfrm rot="5400000">
            <a:off x="419100" y="6467475"/>
            <a:ext cx="190500" cy="120650"/>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7" name="Rectangle 6"/>
          <p:cNvSpPr/>
          <p:nvPr/>
        </p:nvSpPr>
        <p:spPr>
          <a:xfrm>
            <a:off x="457200" y="500063"/>
            <a:ext cx="182563" cy="68580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2" name="Title 1"/>
          <p:cNvSpPr>
            <a:spLocks noGrp="1"/>
          </p:cNvSpPr>
          <p:nvPr>
            <p:ph type="title"/>
          </p:nvPr>
        </p:nvSpPr>
        <p:spPr>
          <a:xfrm>
            <a:off x="457200" y="500856"/>
            <a:ext cx="8229600" cy="674688"/>
          </a:xfrm>
          <a:ln>
            <a:solidFill>
              <a:schemeClr val="accent1"/>
            </a:solidFill>
          </a:ln>
        </p:spPr>
        <p:txBody>
          <a:bodyPr lIns="274320" anchor="ctr"/>
          <a:lstStyle>
            <a:lvl1pPr algn="r">
              <a:buNone/>
              <a:defRPr sz="2000" b="0">
                <a:solidFill>
                  <a:schemeClr val="tx1"/>
                </a:solidFill>
              </a:defRPr>
            </a:lvl1pPr>
          </a:lstStyle>
          <a:p>
            <a:r>
              <a:rPr lang="en-US" smtClean="0"/>
              <a:t>Click to edit Master title style</a:t>
            </a:r>
            <a:endParaRPr lang="en-US"/>
          </a:p>
        </p:txBody>
      </p:sp>
      <p:sp>
        <p:nvSpPr>
          <p:cNvPr id="3" name="Picture Placeholder 2"/>
          <p:cNvSpPr>
            <a:spLocks noGrp="1"/>
          </p:cNvSpPr>
          <p:nvPr>
            <p:ph type="pic" idx="1"/>
          </p:nvPr>
        </p:nvSpPr>
        <p:spPr>
          <a:xfrm>
            <a:off x="457200" y="1905000"/>
            <a:ext cx="8229600" cy="4270248"/>
          </a:xfrm>
          <a:solidFill>
            <a:schemeClr val="tx1">
              <a:shade val="50000"/>
            </a:schemeClr>
          </a:solidFill>
          <a:ln>
            <a:noFill/>
          </a:ln>
          <a:effectLst/>
        </p:spPr>
        <p:txBody>
          <a:bodyPr>
            <a:normAutofit/>
          </a:bodyPr>
          <a:lstStyle>
            <a:lvl1pPr marL="0" indent="0">
              <a:spcBef>
                <a:spcPts val="600"/>
              </a:spcBef>
              <a:buNone/>
              <a:defRPr sz="3200"/>
            </a:lvl1pPr>
          </a:lstStyle>
          <a:p>
            <a:pPr lvl="0"/>
            <a:r>
              <a:rPr lang="en-US" noProof="0" smtClean="0"/>
              <a:t>Click icon to add picture</a:t>
            </a:r>
            <a:endParaRPr lang="en-US" noProof="0" dirty="0"/>
          </a:p>
        </p:txBody>
      </p:sp>
      <p:sp>
        <p:nvSpPr>
          <p:cNvPr id="4" name="Text Placeholder 3"/>
          <p:cNvSpPr>
            <a:spLocks noGrp="1"/>
          </p:cNvSpPr>
          <p:nvPr>
            <p:ph type="body" sz="half" idx="2"/>
          </p:nvPr>
        </p:nvSpPr>
        <p:spPr>
          <a:xfrm>
            <a:off x="457200" y="1219200"/>
            <a:ext cx="8229600" cy="533400"/>
          </a:xfrm>
        </p:spPr>
        <p:txBody>
          <a:bodyPr anchor="ctr"/>
          <a:lstStyle>
            <a:lvl1pPr marL="0" indent="0" algn="l">
              <a:buFontTx/>
              <a:buNone/>
              <a:defRPr sz="1400"/>
            </a:lvl1pPr>
            <a:lvl2pPr>
              <a:defRPr sz="1200"/>
            </a:lvl2pPr>
            <a:lvl3pPr>
              <a:defRPr sz="1000"/>
            </a:lvl3pPr>
            <a:lvl4pPr>
              <a:defRPr sz="900"/>
            </a:lvl4pPr>
            <a:lvl5pPr>
              <a:defRPr sz="900"/>
            </a:lvl5pPr>
          </a:lstStyle>
          <a:p>
            <a:pPr lvl="0"/>
            <a:r>
              <a:rPr lang="en-US" smtClean="0"/>
              <a:t>Click to edit Master text styles</a:t>
            </a:r>
          </a:p>
        </p:txBody>
      </p:sp>
      <p:sp>
        <p:nvSpPr>
          <p:cNvPr id="8" name="Date Placeholder 4"/>
          <p:cNvSpPr>
            <a:spLocks noGrp="1"/>
          </p:cNvSpPr>
          <p:nvPr>
            <p:ph type="dt" sz="half" idx="10"/>
          </p:nvPr>
        </p:nvSpPr>
        <p:spPr/>
        <p:txBody>
          <a:bodyPr/>
          <a:lstStyle>
            <a:lvl1pPr>
              <a:defRPr/>
            </a:lvl1pPr>
          </a:lstStyle>
          <a:p>
            <a:pPr>
              <a:defRPr/>
            </a:pPr>
            <a:fld id="{2368BE08-A973-4407-956B-CBCD100C46C1}" type="datetimeFigureOut">
              <a:rPr lang="en-US"/>
              <a:pPr>
                <a:defRPr/>
              </a:pPr>
              <a:t>4/4/2016</a:t>
            </a:fld>
            <a:endParaRPr lang="en-US"/>
          </a:p>
        </p:txBody>
      </p:sp>
      <p:sp>
        <p:nvSpPr>
          <p:cNvPr id="9" name="Footer Placeholder 5"/>
          <p:cNvSpPr>
            <a:spLocks noGrp="1"/>
          </p:cNvSpPr>
          <p:nvPr>
            <p:ph type="ftr" sz="quarter" idx="11"/>
          </p:nvPr>
        </p:nvSpPr>
        <p:spPr/>
        <p:txBody>
          <a:bodyPr/>
          <a:lstStyle>
            <a:lvl1pPr>
              <a:defRPr/>
            </a:lvl1pPr>
          </a:lstStyle>
          <a:p>
            <a:pPr>
              <a:defRPr/>
            </a:pPr>
            <a:endParaRPr lang="en-US"/>
          </a:p>
        </p:txBody>
      </p:sp>
      <p:sp>
        <p:nvSpPr>
          <p:cNvPr id="10" name="Slide Number Placeholder 6"/>
          <p:cNvSpPr>
            <a:spLocks noGrp="1"/>
          </p:cNvSpPr>
          <p:nvPr>
            <p:ph type="sldNum" sz="quarter" idx="12"/>
          </p:nvPr>
        </p:nvSpPr>
        <p:spPr/>
        <p:txBody>
          <a:bodyPr/>
          <a:lstStyle>
            <a:lvl1pPr>
              <a:defRPr/>
            </a:lvl1pPr>
          </a:lstStyle>
          <a:p>
            <a:pPr>
              <a:defRPr/>
            </a:pPr>
            <a:fld id="{6EF0B758-5A8B-4ED5-9605-B8119B44F8C4}" type="slidenum">
              <a:rPr lang="en-US"/>
              <a:pPr>
                <a:defRPr/>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13"/>
          <p:cNvSpPr>
            <a:spLocks noGrp="1"/>
          </p:cNvSpPr>
          <p:nvPr>
            <p:ph type="dt" sz="half" idx="10"/>
          </p:nvPr>
        </p:nvSpPr>
        <p:spPr/>
        <p:txBody>
          <a:bodyPr/>
          <a:lstStyle>
            <a:lvl1pPr>
              <a:defRPr/>
            </a:lvl1pPr>
          </a:lstStyle>
          <a:p>
            <a:pPr>
              <a:defRPr/>
            </a:pPr>
            <a:fld id="{C39238BF-05F0-4532-A495-EF7C67C3E7A6}" type="datetimeFigureOut">
              <a:rPr lang="en-US"/>
              <a:pPr>
                <a:defRPr/>
              </a:pPr>
              <a:t>4/4/2016</a:t>
            </a:fld>
            <a:endParaRPr lang="en-US"/>
          </a:p>
        </p:txBody>
      </p:sp>
      <p:sp>
        <p:nvSpPr>
          <p:cNvPr id="5" name="Footer Placeholder 2"/>
          <p:cNvSpPr>
            <a:spLocks noGrp="1"/>
          </p:cNvSpPr>
          <p:nvPr>
            <p:ph type="ftr" sz="quarter" idx="11"/>
          </p:nvPr>
        </p:nvSpPr>
        <p:spPr/>
        <p:txBody>
          <a:bodyPr/>
          <a:lstStyle>
            <a:lvl1pPr>
              <a:defRPr/>
            </a:lvl1pPr>
          </a:lstStyle>
          <a:p>
            <a:pPr>
              <a:defRPr/>
            </a:pPr>
            <a:endParaRPr lang="en-US"/>
          </a:p>
        </p:txBody>
      </p:sp>
      <p:sp>
        <p:nvSpPr>
          <p:cNvPr id="6" name="Slide Number Placeholder 22"/>
          <p:cNvSpPr>
            <a:spLocks noGrp="1"/>
          </p:cNvSpPr>
          <p:nvPr>
            <p:ph type="sldNum" sz="quarter" idx="12"/>
          </p:nvPr>
        </p:nvSpPr>
        <p:spPr/>
        <p:txBody>
          <a:bodyPr/>
          <a:lstStyle>
            <a:lvl1pPr>
              <a:defRPr/>
            </a:lvl1pPr>
          </a:lstStyle>
          <a:p>
            <a:pPr>
              <a:defRPr/>
            </a:pPr>
            <a:fld id="{7B09451C-0C6D-4E5B-B1C0-373016C5315A}"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4" name="Straight Connector 3"/>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a:lstStyle/>
          <a:p>
            <a:pPr>
              <a:defRPr/>
            </a:pPr>
            <a:endParaRPr lang="en-US"/>
          </a:p>
        </p:txBody>
      </p:sp>
      <p:sp>
        <p:nvSpPr>
          <p:cNvPr id="5" name="Isosceles Triangle 4"/>
          <p:cNvSpPr>
            <a:spLocks noChangeAspect="1"/>
          </p:cNvSpPr>
          <p:nvPr/>
        </p:nvSpPr>
        <p:spPr>
          <a:xfrm rot="5400000">
            <a:off x="419100" y="6467475"/>
            <a:ext cx="190500" cy="120650"/>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Straight Connector 5"/>
          <p:cNvSpPr>
            <a:spLocks noChangeShapeType="1"/>
          </p:cNvSpPr>
          <p:nvPr/>
        </p:nvSpPr>
        <p:spPr bwMode="auto">
          <a:xfrm rot="5400000">
            <a:off x="3630612" y="3201988"/>
            <a:ext cx="5851525" cy="0"/>
          </a:xfrm>
          <a:prstGeom prst="line">
            <a:avLst/>
          </a:prstGeom>
          <a:noFill/>
          <a:ln w="9525" cap="flat" cmpd="sng" algn="ctr">
            <a:solidFill>
              <a:schemeClr val="accent2"/>
            </a:solidFill>
            <a:prstDash val="dash"/>
            <a:round/>
            <a:headEnd type="none" w="med" len="med"/>
            <a:tailEnd type="none" w="med" len="med"/>
          </a:ln>
          <a:effectLst/>
        </p:spPr>
        <p:txBody>
          <a:bodyPr/>
          <a:lstStyle/>
          <a:p>
            <a:pPr>
              <a:defRPr/>
            </a:pPr>
            <a:endParaRPr lang="en-US"/>
          </a:p>
        </p:txBody>
      </p:sp>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fld id="{055F5E18-CD33-4328-B029-7E5AFCDF8AD0}" type="datetimeFigureOut">
              <a:rPr lang="en-US"/>
              <a:pPr>
                <a:defRPr/>
              </a:pPr>
              <a:t>4/4/2016</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7B831BFF-18E6-4B8A-AF98-899670522125}" type="slidenum">
              <a:rPr lang="en-US"/>
              <a:pPr>
                <a:defRPr/>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8" name="Title 7"/>
          <p:cNvSpPr>
            <a:spLocks noGrp="1"/>
          </p:cNvSpPr>
          <p:nvPr>
            <p:ph type="ctrTitle"/>
          </p:nvPr>
        </p:nvSpPr>
        <p:spPr>
          <a:xfrm>
            <a:off x="1219200" y="3886200"/>
            <a:ext cx="6858000" cy="990600"/>
          </a:xfrm>
        </p:spPr>
        <p:txBody>
          <a:bodyPr anchor="t" anchorCtr="0"/>
          <a:lstStyle>
            <a:lvl1pPr algn="r">
              <a:defRPr sz="3200">
                <a:solidFill>
                  <a:schemeClr val="tx1"/>
                </a:solidFill>
              </a:defRPr>
            </a:lvl1pPr>
          </a:lstStyle>
          <a:p>
            <a:r>
              <a:rPr kumimoji="0" lang="en-US" smtClean="0"/>
              <a:t>Click to edit Master title style</a:t>
            </a:r>
            <a:endParaRPr kumimoji="0" lang="en-US"/>
          </a:p>
        </p:txBody>
      </p:sp>
      <p:sp>
        <p:nvSpPr>
          <p:cNvPr id="9" name="Subtitle 8"/>
          <p:cNvSpPr>
            <a:spLocks noGrp="1"/>
          </p:cNvSpPr>
          <p:nvPr>
            <p:ph type="subTitle" idx="1"/>
          </p:nvPr>
        </p:nvSpPr>
        <p:spPr>
          <a:xfrm>
            <a:off x="1219200" y="5124450"/>
            <a:ext cx="6858000" cy="533400"/>
          </a:xfrm>
        </p:spPr>
        <p:txBody>
          <a:bodyPr/>
          <a:lstStyle>
            <a:lvl1pPr marL="0" indent="0" algn="r">
              <a:buNone/>
              <a:defRPr sz="2000">
                <a:solidFill>
                  <a:schemeClr val="tx2"/>
                </a:solidFill>
                <a:latin typeface="+mj-lt"/>
                <a:ea typeface="+mj-ea"/>
                <a:cs typeface="+mj-cs"/>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a:xfrm>
            <a:off x="6400800" y="6355080"/>
            <a:ext cx="2286000" cy="365760"/>
          </a:xfrm>
        </p:spPr>
        <p:txBody>
          <a:bodyPr/>
          <a:lstStyle>
            <a:lvl1pPr>
              <a:defRPr sz="1400"/>
            </a:lvl1pPr>
          </a:lstStyle>
          <a:p>
            <a:fld id="{5A5B90C4-7613-4579-BE84-5630A9D3F035}" type="datetime1">
              <a:rPr lang="en-US" smtClean="0">
                <a:solidFill>
                  <a:srgbClr val="576943"/>
                </a:solidFill>
              </a:rPr>
              <a:pPr/>
              <a:t>4/4/2016</a:t>
            </a:fld>
            <a:endParaRPr lang="en-US">
              <a:solidFill>
                <a:srgbClr val="576943"/>
              </a:solidFill>
            </a:endParaRPr>
          </a:p>
        </p:txBody>
      </p:sp>
      <p:sp>
        <p:nvSpPr>
          <p:cNvPr id="17" name="Footer Placeholder 16"/>
          <p:cNvSpPr>
            <a:spLocks noGrp="1"/>
          </p:cNvSpPr>
          <p:nvPr>
            <p:ph type="ftr" sz="quarter" idx="11"/>
          </p:nvPr>
        </p:nvSpPr>
        <p:spPr>
          <a:xfrm>
            <a:off x="2898648" y="6355080"/>
            <a:ext cx="3474720" cy="365760"/>
          </a:xfrm>
        </p:spPr>
        <p:txBody>
          <a:bodyPr/>
          <a:lstStyle/>
          <a:p>
            <a:endParaRPr lang="en-US">
              <a:solidFill>
                <a:srgbClr val="576943"/>
              </a:solidFill>
            </a:endParaRPr>
          </a:p>
        </p:txBody>
      </p:sp>
      <p:sp>
        <p:nvSpPr>
          <p:cNvPr id="29" name="Slide Number Placeholder 28"/>
          <p:cNvSpPr>
            <a:spLocks noGrp="1"/>
          </p:cNvSpPr>
          <p:nvPr>
            <p:ph type="sldNum" sz="quarter" idx="12"/>
          </p:nvPr>
        </p:nvSpPr>
        <p:spPr>
          <a:xfrm>
            <a:off x="1216152" y="6355080"/>
            <a:ext cx="1219200" cy="365760"/>
          </a:xfrm>
        </p:spPr>
        <p:txBody>
          <a:bodyPr/>
          <a:lstStyle/>
          <a:p>
            <a:fld id="{EFB27BC6-5AC4-4B45-9412-1E69DFA5B2EC}" type="slidenum">
              <a:rPr lang="en-US" smtClean="0">
                <a:solidFill>
                  <a:srgbClr val="576943"/>
                </a:solidFill>
              </a:rPr>
              <a:pPr/>
              <a:t>‹#›</a:t>
            </a:fld>
            <a:endParaRPr lang="en-US">
              <a:solidFill>
                <a:srgbClr val="576943"/>
              </a:solidFill>
            </a:endParaRPr>
          </a:p>
        </p:txBody>
      </p:sp>
      <p:sp>
        <p:nvSpPr>
          <p:cNvPr id="21" name="Rectangle 20"/>
          <p:cNvSpPr/>
          <p:nvPr/>
        </p:nvSpPr>
        <p:spPr>
          <a:xfrm>
            <a:off x="904875" y="3648075"/>
            <a:ext cx="7315200" cy="1280160"/>
          </a:xfrm>
          <a:prstGeom prst="rect">
            <a:avLst/>
          </a:prstGeom>
          <a:noFill/>
          <a:ln w="6350" cap="rnd" cmpd="sng" algn="ctr">
            <a:solidFill>
              <a:schemeClr val="accent1"/>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pPr>
            <a:endParaRPr lang="en-US">
              <a:solidFill>
                <a:prstClr val="white"/>
              </a:solidFill>
            </a:endParaRPr>
          </a:p>
        </p:txBody>
      </p:sp>
      <p:sp>
        <p:nvSpPr>
          <p:cNvPr id="33" name="Rectangle 32"/>
          <p:cNvSpPr/>
          <p:nvPr/>
        </p:nvSpPr>
        <p:spPr>
          <a:xfrm>
            <a:off x="914400" y="5048250"/>
            <a:ext cx="7315200" cy="685800"/>
          </a:xfrm>
          <a:prstGeom prst="rect">
            <a:avLst/>
          </a:prstGeom>
          <a:noFill/>
          <a:ln w="6350" cap="rnd" cmpd="sng" algn="ctr">
            <a:solidFill>
              <a:schemeClr val="accent2"/>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pPr>
            <a:endParaRPr lang="en-US">
              <a:solidFill>
                <a:prstClr val="white"/>
              </a:solidFill>
            </a:endParaRPr>
          </a:p>
        </p:txBody>
      </p:sp>
      <p:sp>
        <p:nvSpPr>
          <p:cNvPr id="22" name="Rectangle 21"/>
          <p:cNvSpPr/>
          <p:nvPr/>
        </p:nvSpPr>
        <p:spPr>
          <a:xfrm>
            <a:off x="904875" y="3648075"/>
            <a:ext cx="228600" cy="128016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pPr>
            <a:endParaRPr lang="en-US">
              <a:solidFill>
                <a:prstClr val="white"/>
              </a:solidFill>
            </a:endParaRPr>
          </a:p>
        </p:txBody>
      </p:sp>
      <p:sp>
        <p:nvSpPr>
          <p:cNvPr id="32" name="Rectangle 31"/>
          <p:cNvSpPr/>
          <p:nvPr/>
        </p:nvSpPr>
        <p:spPr>
          <a:xfrm>
            <a:off x="914400" y="5048250"/>
            <a:ext cx="228600" cy="685800"/>
          </a:xfrm>
          <a:prstGeom prst="rect">
            <a:avLst/>
          </a:prstGeom>
          <a:solidFill>
            <a:schemeClr val="accent2"/>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pPr>
            <a:endParaRPr lang="en-US">
              <a:solidFill>
                <a:prstClr val="white"/>
              </a:solidFill>
            </a:endParaRPr>
          </a:p>
        </p:txBody>
      </p:sp>
    </p:spTree>
    <p:extLst>
      <p:ext uri="{BB962C8B-B14F-4D97-AF65-F5344CB8AC3E}">
        <p14:creationId xmlns:p14="http://schemas.microsoft.com/office/powerpoint/2010/main" val="22154045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6230826A-BE81-438A-BDB3-EB15E807FFC3}" type="datetime1">
              <a:rPr lang="en-US" smtClean="0">
                <a:solidFill>
                  <a:srgbClr val="576943"/>
                </a:solidFill>
              </a:rPr>
              <a:pPr/>
              <a:t>4/4/2016</a:t>
            </a:fld>
            <a:endParaRPr lang="en-US">
              <a:solidFill>
                <a:srgbClr val="576943"/>
              </a:solidFill>
            </a:endParaRPr>
          </a:p>
        </p:txBody>
      </p:sp>
      <p:sp>
        <p:nvSpPr>
          <p:cNvPr id="5" name="Footer Placeholder 4"/>
          <p:cNvSpPr>
            <a:spLocks noGrp="1"/>
          </p:cNvSpPr>
          <p:nvPr>
            <p:ph type="ftr" sz="quarter" idx="11"/>
          </p:nvPr>
        </p:nvSpPr>
        <p:spPr/>
        <p:txBody>
          <a:bodyPr/>
          <a:lstStyle/>
          <a:p>
            <a:endParaRPr lang="en-US">
              <a:solidFill>
                <a:srgbClr val="576943"/>
              </a:solidFill>
            </a:endParaRPr>
          </a:p>
        </p:txBody>
      </p:sp>
      <p:sp>
        <p:nvSpPr>
          <p:cNvPr id="6" name="Slide Number Placeholder 5"/>
          <p:cNvSpPr>
            <a:spLocks noGrp="1"/>
          </p:cNvSpPr>
          <p:nvPr>
            <p:ph type="sldNum" sz="quarter" idx="12"/>
          </p:nvPr>
        </p:nvSpPr>
        <p:spPr/>
        <p:txBody>
          <a:bodyPr/>
          <a:lstStyle/>
          <a:p>
            <a:fld id="{EFB27BC6-5AC4-4B45-9412-1E69DFA5B2EC}" type="slidenum">
              <a:rPr lang="en-US" smtClean="0">
                <a:solidFill>
                  <a:srgbClr val="576943"/>
                </a:solidFill>
              </a:rPr>
              <a:pPr/>
              <a:t>‹#›</a:t>
            </a:fld>
            <a:endParaRPr lang="en-US">
              <a:solidFill>
                <a:srgbClr val="576943"/>
              </a:solidFill>
            </a:endParaRPr>
          </a:p>
        </p:txBody>
      </p:sp>
      <p:sp>
        <p:nvSpPr>
          <p:cNvPr id="8" name="Content Placeholder 7"/>
          <p:cNvSpPr>
            <a:spLocks noGrp="1"/>
          </p:cNvSpPr>
          <p:nvPr>
            <p:ph sz="quarter" idx="1"/>
          </p:nvPr>
        </p:nvSpPr>
        <p:spPr>
          <a:xfrm>
            <a:off x="457200" y="1219200"/>
            <a:ext cx="8229600" cy="493776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extLst>
      <p:ext uri="{BB962C8B-B14F-4D97-AF65-F5344CB8AC3E}">
        <p14:creationId xmlns:p14="http://schemas.microsoft.com/office/powerpoint/2010/main" val="71925767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219200" y="2971800"/>
            <a:ext cx="6858000" cy="1066800"/>
          </a:xfrm>
        </p:spPr>
        <p:txBody>
          <a:bodyPr anchor="t" anchorCtr="0"/>
          <a:lstStyle>
            <a:lvl1pPr algn="r">
              <a:buNone/>
              <a:defRPr sz="3200" b="0" cap="none" baseline="0"/>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1295400" y="4267200"/>
            <a:ext cx="6781800" cy="1143000"/>
          </a:xfrm>
        </p:spPr>
        <p:txBody>
          <a:bodyPr anchor="t" anchorCtr="0"/>
          <a:lstStyle>
            <a:lvl1pPr marL="0" indent="0" algn="r">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a:xfrm>
            <a:off x="6400800" y="6355080"/>
            <a:ext cx="2286000" cy="365760"/>
          </a:xfrm>
        </p:spPr>
        <p:txBody>
          <a:bodyPr/>
          <a:lstStyle/>
          <a:p>
            <a:fld id="{97E20F0F-FE95-4133-9BE4-6889605105BF}" type="datetime1">
              <a:rPr lang="en-US" smtClean="0">
                <a:solidFill>
                  <a:srgbClr val="C9C2D1"/>
                </a:solidFill>
              </a:rPr>
              <a:pPr/>
              <a:t>4/4/2016</a:t>
            </a:fld>
            <a:endParaRPr lang="en-US">
              <a:solidFill>
                <a:srgbClr val="C9C2D1"/>
              </a:solidFill>
            </a:endParaRPr>
          </a:p>
        </p:txBody>
      </p:sp>
      <p:sp>
        <p:nvSpPr>
          <p:cNvPr id="5" name="Footer Placeholder 4"/>
          <p:cNvSpPr>
            <a:spLocks noGrp="1"/>
          </p:cNvSpPr>
          <p:nvPr>
            <p:ph type="ftr" sz="quarter" idx="11"/>
          </p:nvPr>
        </p:nvSpPr>
        <p:spPr>
          <a:xfrm>
            <a:off x="2898648" y="6355080"/>
            <a:ext cx="3474720" cy="365760"/>
          </a:xfrm>
        </p:spPr>
        <p:txBody>
          <a:bodyPr/>
          <a:lstStyle/>
          <a:p>
            <a:endParaRPr lang="en-US">
              <a:solidFill>
                <a:srgbClr val="C9C2D1"/>
              </a:solidFill>
            </a:endParaRPr>
          </a:p>
        </p:txBody>
      </p:sp>
      <p:sp>
        <p:nvSpPr>
          <p:cNvPr id="6" name="Slide Number Placeholder 5"/>
          <p:cNvSpPr>
            <a:spLocks noGrp="1"/>
          </p:cNvSpPr>
          <p:nvPr>
            <p:ph type="sldNum" sz="quarter" idx="12"/>
          </p:nvPr>
        </p:nvSpPr>
        <p:spPr>
          <a:xfrm>
            <a:off x="1069848" y="6355080"/>
            <a:ext cx="1520952" cy="365760"/>
          </a:xfrm>
        </p:spPr>
        <p:txBody>
          <a:bodyPr/>
          <a:lstStyle/>
          <a:p>
            <a:fld id="{EFB27BC6-5AC4-4B45-9412-1E69DFA5B2EC}" type="slidenum">
              <a:rPr lang="en-US" smtClean="0">
                <a:solidFill>
                  <a:srgbClr val="C9C2D1"/>
                </a:solidFill>
              </a:rPr>
              <a:pPr/>
              <a:t>‹#›</a:t>
            </a:fld>
            <a:endParaRPr lang="en-US">
              <a:solidFill>
                <a:srgbClr val="C9C2D1"/>
              </a:solidFill>
            </a:endParaRPr>
          </a:p>
        </p:txBody>
      </p:sp>
      <p:sp>
        <p:nvSpPr>
          <p:cNvPr id="7" name="Rectangle 6"/>
          <p:cNvSpPr/>
          <p:nvPr/>
        </p:nvSpPr>
        <p:spPr>
          <a:xfrm>
            <a:off x="914400" y="2819400"/>
            <a:ext cx="7315200" cy="1280160"/>
          </a:xfrm>
          <a:prstGeom prst="rect">
            <a:avLst/>
          </a:prstGeom>
          <a:noFill/>
          <a:ln w="6350" cap="rnd" cmpd="sng" algn="ctr">
            <a:solidFill>
              <a:schemeClr val="accent1"/>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pPr>
            <a:endParaRPr lang="en-US">
              <a:solidFill>
                <a:prstClr val="white"/>
              </a:solidFill>
            </a:endParaRPr>
          </a:p>
        </p:txBody>
      </p:sp>
      <p:sp>
        <p:nvSpPr>
          <p:cNvPr id="8" name="Rectangle 7"/>
          <p:cNvSpPr/>
          <p:nvPr/>
        </p:nvSpPr>
        <p:spPr>
          <a:xfrm>
            <a:off x="914400" y="2819400"/>
            <a:ext cx="228600" cy="128016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pPr>
            <a:endParaRPr lang="en-US">
              <a:solidFill>
                <a:prstClr val="white"/>
              </a:solidFill>
            </a:endParaRPr>
          </a:p>
        </p:txBody>
      </p:sp>
    </p:spTree>
    <p:extLst>
      <p:ext uri="{BB962C8B-B14F-4D97-AF65-F5344CB8AC3E}">
        <p14:creationId xmlns:p14="http://schemas.microsoft.com/office/powerpoint/2010/main" val="3777860397"/>
      </p:ext>
    </p:extLst>
  </p:cSld>
  <p:clrMapOvr>
    <a:overrideClrMapping bg1="dk1" tx1="lt1" bg2="dk2" tx2="lt2" accent1="accent1" accent2="accent2" accent3="accent3" accent4="accent4" accent5="accent5" accent6="accent6" hlink="hlink" folHlink="folHlink"/>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fld id="{651783C4-81F5-477A-9EC9-B2948F232012}" type="datetime1">
              <a:rPr lang="en-US" smtClean="0">
                <a:solidFill>
                  <a:srgbClr val="576943"/>
                </a:solidFill>
              </a:rPr>
              <a:pPr/>
              <a:t>4/4/2016</a:t>
            </a:fld>
            <a:endParaRPr lang="en-US">
              <a:solidFill>
                <a:srgbClr val="576943"/>
              </a:solidFill>
            </a:endParaRPr>
          </a:p>
        </p:txBody>
      </p:sp>
      <p:sp>
        <p:nvSpPr>
          <p:cNvPr id="6" name="Footer Placeholder 5"/>
          <p:cNvSpPr>
            <a:spLocks noGrp="1"/>
          </p:cNvSpPr>
          <p:nvPr>
            <p:ph type="ftr" sz="quarter" idx="11"/>
          </p:nvPr>
        </p:nvSpPr>
        <p:spPr/>
        <p:txBody>
          <a:bodyPr/>
          <a:lstStyle/>
          <a:p>
            <a:endParaRPr lang="en-US">
              <a:solidFill>
                <a:srgbClr val="576943"/>
              </a:solidFill>
            </a:endParaRPr>
          </a:p>
        </p:txBody>
      </p:sp>
      <p:sp>
        <p:nvSpPr>
          <p:cNvPr id="7" name="Slide Number Placeholder 6"/>
          <p:cNvSpPr>
            <a:spLocks noGrp="1"/>
          </p:cNvSpPr>
          <p:nvPr>
            <p:ph type="sldNum" sz="quarter" idx="12"/>
          </p:nvPr>
        </p:nvSpPr>
        <p:spPr/>
        <p:txBody>
          <a:bodyPr/>
          <a:lstStyle/>
          <a:p>
            <a:fld id="{EFB27BC6-5AC4-4B45-9412-1E69DFA5B2EC}" type="slidenum">
              <a:rPr lang="en-US" smtClean="0">
                <a:solidFill>
                  <a:srgbClr val="576943"/>
                </a:solidFill>
              </a:rPr>
              <a:pPr/>
              <a:t>‹#›</a:t>
            </a:fld>
            <a:endParaRPr lang="en-US">
              <a:solidFill>
                <a:srgbClr val="576943"/>
              </a:solidFill>
            </a:endParaRPr>
          </a:p>
        </p:txBody>
      </p:sp>
      <p:sp>
        <p:nvSpPr>
          <p:cNvPr id="9" name="Content Placeholder 8"/>
          <p:cNvSpPr>
            <a:spLocks noGrp="1"/>
          </p:cNvSpPr>
          <p:nvPr>
            <p:ph sz="quarter" idx="1"/>
          </p:nvPr>
        </p:nvSpPr>
        <p:spPr>
          <a:xfrm>
            <a:off x="457200" y="1219200"/>
            <a:ext cx="4041648" cy="493776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632198" y="1216152"/>
            <a:ext cx="4041648" cy="493776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extLst>
      <p:ext uri="{BB962C8B-B14F-4D97-AF65-F5344CB8AC3E}">
        <p14:creationId xmlns:p14="http://schemas.microsoft.com/office/powerpoint/2010/main" val="263925290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nchor="ctr"/>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285875"/>
            <a:ext cx="4040188" cy="685800"/>
          </a:xfrm>
          <a:noFill/>
          <a:ln>
            <a:noFill/>
          </a:ln>
        </p:spPr>
        <p:txBody>
          <a:bodyPr lIns="91440" anchor="b" anchorCtr="0">
            <a:noAutofit/>
          </a:bodyPr>
          <a:lstStyle>
            <a:lvl1pPr marL="0" indent="0">
              <a:buNone/>
              <a:defRPr sz="2400" b="1">
                <a:solidFill>
                  <a:schemeClr val="accent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8200" y="1295400"/>
            <a:ext cx="4041775" cy="685800"/>
          </a:xfrm>
          <a:noFill/>
          <a:ln>
            <a:noFill/>
          </a:ln>
        </p:spPr>
        <p:txBody>
          <a:bodyPr lIns="91440" anchor="b" anchorCtr="0"/>
          <a:lstStyle>
            <a:lvl1pPr marL="0" indent="0">
              <a:buNone/>
              <a:defRPr sz="2400" b="1">
                <a:solidFill>
                  <a:schemeClr val="accent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7" name="Date Placeholder 6"/>
          <p:cNvSpPr>
            <a:spLocks noGrp="1"/>
          </p:cNvSpPr>
          <p:nvPr>
            <p:ph type="dt" sz="half" idx="10"/>
          </p:nvPr>
        </p:nvSpPr>
        <p:spPr/>
        <p:txBody>
          <a:bodyPr/>
          <a:lstStyle/>
          <a:p>
            <a:fld id="{8F83EB49-4FC8-4E79-83E9-6F1040DD307F}" type="datetime1">
              <a:rPr lang="en-US" smtClean="0">
                <a:solidFill>
                  <a:srgbClr val="576943"/>
                </a:solidFill>
              </a:rPr>
              <a:pPr/>
              <a:t>4/4/2016</a:t>
            </a:fld>
            <a:endParaRPr lang="en-US">
              <a:solidFill>
                <a:srgbClr val="576943"/>
              </a:solidFill>
            </a:endParaRPr>
          </a:p>
        </p:txBody>
      </p:sp>
      <p:sp>
        <p:nvSpPr>
          <p:cNvPr id="8" name="Footer Placeholder 7"/>
          <p:cNvSpPr>
            <a:spLocks noGrp="1"/>
          </p:cNvSpPr>
          <p:nvPr>
            <p:ph type="ftr" sz="quarter" idx="11"/>
          </p:nvPr>
        </p:nvSpPr>
        <p:spPr/>
        <p:txBody>
          <a:bodyPr/>
          <a:lstStyle/>
          <a:p>
            <a:endParaRPr lang="en-US">
              <a:solidFill>
                <a:srgbClr val="576943"/>
              </a:solidFill>
            </a:endParaRPr>
          </a:p>
        </p:txBody>
      </p:sp>
      <p:sp>
        <p:nvSpPr>
          <p:cNvPr id="9" name="Slide Number Placeholder 8"/>
          <p:cNvSpPr>
            <a:spLocks noGrp="1"/>
          </p:cNvSpPr>
          <p:nvPr>
            <p:ph type="sldNum" sz="quarter" idx="12"/>
          </p:nvPr>
        </p:nvSpPr>
        <p:spPr/>
        <p:txBody>
          <a:bodyPr/>
          <a:lstStyle/>
          <a:p>
            <a:fld id="{EFB27BC6-5AC4-4B45-9412-1E69DFA5B2EC}" type="slidenum">
              <a:rPr lang="en-US" smtClean="0">
                <a:solidFill>
                  <a:srgbClr val="576943"/>
                </a:solidFill>
              </a:rPr>
              <a:pPr/>
              <a:t>‹#›</a:t>
            </a:fld>
            <a:endParaRPr lang="en-US">
              <a:solidFill>
                <a:srgbClr val="576943"/>
              </a:solidFill>
            </a:endParaRPr>
          </a:p>
        </p:txBody>
      </p:sp>
      <p:sp>
        <p:nvSpPr>
          <p:cNvPr id="11" name="Content Placeholder 10"/>
          <p:cNvSpPr>
            <a:spLocks noGrp="1"/>
          </p:cNvSpPr>
          <p:nvPr>
            <p:ph sz="quarter" idx="2"/>
          </p:nvPr>
        </p:nvSpPr>
        <p:spPr>
          <a:xfrm>
            <a:off x="457200" y="2133600"/>
            <a:ext cx="4038600" cy="40386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quarter" idx="4"/>
          </p:nvPr>
        </p:nvSpPr>
        <p:spPr>
          <a:xfrm>
            <a:off x="4648200" y="2133600"/>
            <a:ext cx="4038600" cy="40386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extLst>
      <p:ext uri="{BB962C8B-B14F-4D97-AF65-F5344CB8AC3E}">
        <p14:creationId xmlns:p14="http://schemas.microsoft.com/office/powerpoint/2010/main" val="277741950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873CDD27-619E-44F7-8AA5-64A1FE853926}" type="datetime1">
              <a:rPr lang="en-US" smtClean="0">
                <a:solidFill>
                  <a:srgbClr val="576943"/>
                </a:solidFill>
              </a:rPr>
              <a:pPr/>
              <a:t>4/4/2016</a:t>
            </a:fld>
            <a:endParaRPr lang="en-US">
              <a:solidFill>
                <a:srgbClr val="576943"/>
              </a:solidFill>
            </a:endParaRPr>
          </a:p>
        </p:txBody>
      </p:sp>
      <p:sp>
        <p:nvSpPr>
          <p:cNvPr id="4" name="Footer Placeholder 3"/>
          <p:cNvSpPr>
            <a:spLocks noGrp="1"/>
          </p:cNvSpPr>
          <p:nvPr>
            <p:ph type="ftr" sz="quarter" idx="11"/>
          </p:nvPr>
        </p:nvSpPr>
        <p:spPr/>
        <p:txBody>
          <a:bodyPr/>
          <a:lstStyle/>
          <a:p>
            <a:endParaRPr lang="en-US">
              <a:solidFill>
                <a:srgbClr val="576943"/>
              </a:solidFill>
            </a:endParaRPr>
          </a:p>
        </p:txBody>
      </p:sp>
      <p:sp>
        <p:nvSpPr>
          <p:cNvPr id="5" name="Slide Number Placeholder 4"/>
          <p:cNvSpPr>
            <a:spLocks noGrp="1"/>
          </p:cNvSpPr>
          <p:nvPr>
            <p:ph type="sldNum" sz="quarter" idx="12"/>
          </p:nvPr>
        </p:nvSpPr>
        <p:spPr/>
        <p:txBody>
          <a:bodyPr/>
          <a:lstStyle/>
          <a:p>
            <a:fld id="{EFB27BC6-5AC4-4B45-9412-1E69DFA5B2EC}" type="slidenum">
              <a:rPr lang="en-US" smtClean="0">
                <a:solidFill>
                  <a:srgbClr val="576943"/>
                </a:solidFill>
              </a:rPr>
              <a:pPr/>
              <a:t>‹#›</a:t>
            </a:fld>
            <a:endParaRPr lang="en-US">
              <a:solidFill>
                <a:srgbClr val="576943"/>
              </a:solidFill>
            </a:endParaRPr>
          </a:p>
        </p:txBody>
      </p:sp>
      <p:sp>
        <p:nvSpPr>
          <p:cNvPr id="6" name="Isosceles Triangle 5"/>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pPr>
            <a:endParaRPr lang="en-US">
              <a:solidFill>
                <a:prstClr val="white"/>
              </a:solidFill>
            </a:endParaRPr>
          </a:p>
        </p:txBody>
      </p:sp>
    </p:spTree>
    <p:extLst>
      <p:ext uri="{BB962C8B-B14F-4D97-AF65-F5344CB8AC3E}">
        <p14:creationId xmlns:p14="http://schemas.microsoft.com/office/powerpoint/2010/main" val="355402949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D662E14-E875-4484-A990-E75EDB6A96A2}" type="datetime1">
              <a:rPr lang="en-US" smtClean="0">
                <a:solidFill>
                  <a:srgbClr val="576943"/>
                </a:solidFill>
              </a:rPr>
              <a:pPr/>
              <a:t>4/4/2016</a:t>
            </a:fld>
            <a:endParaRPr lang="en-US">
              <a:solidFill>
                <a:srgbClr val="576943"/>
              </a:solidFill>
            </a:endParaRPr>
          </a:p>
        </p:txBody>
      </p:sp>
      <p:sp>
        <p:nvSpPr>
          <p:cNvPr id="3" name="Footer Placeholder 2"/>
          <p:cNvSpPr>
            <a:spLocks noGrp="1"/>
          </p:cNvSpPr>
          <p:nvPr>
            <p:ph type="ftr" sz="quarter" idx="11"/>
          </p:nvPr>
        </p:nvSpPr>
        <p:spPr/>
        <p:txBody>
          <a:bodyPr/>
          <a:lstStyle/>
          <a:p>
            <a:endParaRPr lang="en-US">
              <a:solidFill>
                <a:srgbClr val="576943"/>
              </a:solidFill>
            </a:endParaRPr>
          </a:p>
        </p:txBody>
      </p:sp>
      <p:sp>
        <p:nvSpPr>
          <p:cNvPr id="4" name="Slide Number Placeholder 3"/>
          <p:cNvSpPr>
            <a:spLocks noGrp="1"/>
          </p:cNvSpPr>
          <p:nvPr>
            <p:ph type="sldNum" sz="quarter" idx="12"/>
          </p:nvPr>
        </p:nvSpPr>
        <p:spPr/>
        <p:txBody>
          <a:bodyPr/>
          <a:lstStyle/>
          <a:p>
            <a:fld id="{EFB27BC6-5AC4-4B45-9412-1E69DFA5B2EC}" type="slidenum">
              <a:rPr lang="en-US" smtClean="0">
                <a:solidFill>
                  <a:srgbClr val="576943"/>
                </a:solidFill>
              </a:rPr>
              <a:pPr/>
              <a:t>‹#›</a:t>
            </a:fld>
            <a:endParaRPr lang="en-US">
              <a:solidFill>
                <a:srgbClr val="576943"/>
              </a:solidFill>
            </a:endParaRPr>
          </a:p>
        </p:txBody>
      </p:sp>
      <p:sp>
        <p:nvSpPr>
          <p:cNvPr id="5" name="Straight Connector 4"/>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pPr fontAlgn="auto">
              <a:spcBef>
                <a:spcPts val="0"/>
              </a:spcBef>
              <a:spcAft>
                <a:spcPts val="0"/>
              </a:spcAft>
            </a:pPr>
            <a:endParaRPr lang="en-US">
              <a:solidFill>
                <a:prstClr val="black"/>
              </a:solidFill>
              <a:latin typeface="Gill Sans MT"/>
            </a:endParaRPr>
          </a:p>
        </p:txBody>
      </p:sp>
      <p:sp>
        <p:nvSpPr>
          <p:cNvPr id="6" name="Isosceles Triangle 5"/>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pPr>
            <a:endParaRPr lang="en-US">
              <a:solidFill>
                <a:prstClr val="white"/>
              </a:solidFill>
            </a:endParaRPr>
          </a:p>
        </p:txBody>
      </p:sp>
    </p:spTree>
    <p:extLst>
      <p:ext uri="{BB962C8B-B14F-4D97-AF65-F5344CB8AC3E}">
        <p14:creationId xmlns:p14="http://schemas.microsoft.com/office/powerpoint/2010/main" val="142463473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24600" y="304800"/>
            <a:ext cx="2514600" cy="838200"/>
          </a:xfrm>
        </p:spPr>
        <p:txBody>
          <a:bodyPr anchor="b" anchorCtr="0">
            <a:noAutofit/>
          </a:bodyPr>
          <a:lstStyle>
            <a:lvl1pPr algn="l">
              <a:buNone/>
              <a:defRPr sz="2000" b="1">
                <a:solidFill>
                  <a:schemeClr val="tx2"/>
                </a:solidFill>
                <a:latin typeface="+mn-lt"/>
                <a:ea typeface="+mn-ea"/>
                <a:cs typeface="+mn-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324600" y="1219200"/>
            <a:ext cx="2514600" cy="4843463"/>
          </a:xfrm>
        </p:spPr>
        <p:txBody>
          <a:bodyPr/>
          <a:lstStyle>
            <a:lvl1pPr marL="0" indent="0">
              <a:lnSpc>
                <a:spcPts val="2200"/>
              </a:lnSpc>
              <a:spcAft>
                <a:spcPts val="1000"/>
              </a:spcAft>
              <a:buNone/>
              <a:defRPr sz="1600">
                <a:solidFill>
                  <a:schemeClr val="tx2"/>
                </a:solidFill>
              </a:defRPr>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269E08F8-122B-46C7-B0A2-4F93E64F2500}" type="datetime1">
              <a:rPr lang="en-US" smtClean="0">
                <a:solidFill>
                  <a:srgbClr val="576943"/>
                </a:solidFill>
              </a:rPr>
              <a:pPr/>
              <a:t>4/4/2016</a:t>
            </a:fld>
            <a:endParaRPr lang="en-US">
              <a:solidFill>
                <a:srgbClr val="576943"/>
              </a:solidFill>
            </a:endParaRPr>
          </a:p>
        </p:txBody>
      </p:sp>
      <p:sp>
        <p:nvSpPr>
          <p:cNvPr id="6" name="Footer Placeholder 5"/>
          <p:cNvSpPr>
            <a:spLocks noGrp="1"/>
          </p:cNvSpPr>
          <p:nvPr>
            <p:ph type="ftr" sz="quarter" idx="11"/>
          </p:nvPr>
        </p:nvSpPr>
        <p:spPr/>
        <p:txBody>
          <a:bodyPr/>
          <a:lstStyle/>
          <a:p>
            <a:endParaRPr lang="en-US">
              <a:solidFill>
                <a:srgbClr val="576943"/>
              </a:solidFill>
            </a:endParaRPr>
          </a:p>
        </p:txBody>
      </p:sp>
      <p:sp>
        <p:nvSpPr>
          <p:cNvPr id="7" name="Slide Number Placeholder 6"/>
          <p:cNvSpPr>
            <a:spLocks noGrp="1"/>
          </p:cNvSpPr>
          <p:nvPr>
            <p:ph type="sldNum" sz="quarter" idx="12"/>
          </p:nvPr>
        </p:nvSpPr>
        <p:spPr/>
        <p:txBody>
          <a:bodyPr/>
          <a:lstStyle/>
          <a:p>
            <a:fld id="{EFB27BC6-5AC4-4B45-9412-1E69DFA5B2EC}" type="slidenum">
              <a:rPr lang="en-US" smtClean="0">
                <a:solidFill>
                  <a:srgbClr val="576943"/>
                </a:solidFill>
              </a:rPr>
              <a:pPr/>
              <a:t>‹#›</a:t>
            </a:fld>
            <a:endParaRPr lang="en-US">
              <a:solidFill>
                <a:srgbClr val="576943"/>
              </a:solidFill>
            </a:endParaRPr>
          </a:p>
        </p:txBody>
      </p:sp>
      <p:sp>
        <p:nvSpPr>
          <p:cNvPr id="8" name="Straight Connector 7"/>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pPr fontAlgn="auto">
              <a:spcBef>
                <a:spcPts val="0"/>
              </a:spcBef>
              <a:spcAft>
                <a:spcPts val="0"/>
              </a:spcAft>
            </a:pPr>
            <a:endParaRPr lang="en-US">
              <a:solidFill>
                <a:prstClr val="black"/>
              </a:solidFill>
              <a:latin typeface="Gill Sans MT"/>
            </a:endParaRPr>
          </a:p>
        </p:txBody>
      </p:sp>
      <p:sp>
        <p:nvSpPr>
          <p:cNvPr id="10" name="Straight Connector 9"/>
          <p:cNvSpPr>
            <a:spLocks noChangeShapeType="1"/>
          </p:cNvSpPr>
          <p:nvPr/>
        </p:nvSpPr>
        <p:spPr bwMode="auto">
          <a:xfrm rot="5400000">
            <a:off x="3160645" y="3324225"/>
            <a:ext cx="603504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pPr fontAlgn="auto">
              <a:spcBef>
                <a:spcPts val="0"/>
              </a:spcBef>
              <a:spcAft>
                <a:spcPts val="0"/>
              </a:spcAft>
            </a:pPr>
            <a:endParaRPr lang="en-US" dirty="0">
              <a:solidFill>
                <a:prstClr val="black"/>
              </a:solidFill>
              <a:latin typeface="Gill Sans MT"/>
            </a:endParaRPr>
          </a:p>
        </p:txBody>
      </p:sp>
      <p:sp>
        <p:nvSpPr>
          <p:cNvPr id="9" name="Isosceles Triangle 8"/>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pPr>
            <a:endParaRPr lang="en-US">
              <a:solidFill>
                <a:prstClr val="white"/>
              </a:solidFill>
            </a:endParaRPr>
          </a:p>
        </p:txBody>
      </p:sp>
      <p:sp>
        <p:nvSpPr>
          <p:cNvPr id="12" name="Content Placeholder 11"/>
          <p:cNvSpPr>
            <a:spLocks noGrp="1"/>
          </p:cNvSpPr>
          <p:nvPr>
            <p:ph sz="quarter" idx="1"/>
          </p:nvPr>
        </p:nvSpPr>
        <p:spPr>
          <a:xfrm>
            <a:off x="304800" y="304800"/>
            <a:ext cx="5715000" cy="5715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extLst>
      <p:ext uri="{BB962C8B-B14F-4D97-AF65-F5344CB8AC3E}">
        <p14:creationId xmlns:p14="http://schemas.microsoft.com/office/powerpoint/2010/main" val="370122438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500856"/>
            <a:ext cx="8229600" cy="674688"/>
          </a:xfrm>
          <a:ln>
            <a:solidFill>
              <a:schemeClr val="accent1"/>
            </a:solidFill>
          </a:ln>
        </p:spPr>
        <p:txBody>
          <a:bodyPr lIns="274320" anchor="ctr"/>
          <a:lstStyle>
            <a:lvl1pPr algn="r">
              <a:buNone/>
              <a:defRPr sz="2000" b="0">
                <a:solidFill>
                  <a:schemeClr val="tx1"/>
                </a:solidFill>
              </a:defRPr>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457200" y="1905000"/>
            <a:ext cx="8229600" cy="4270248"/>
          </a:xfrm>
          <a:solidFill>
            <a:schemeClr val="tx1">
              <a:shade val="50000"/>
            </a:schemeClr>
          </a:solidFill>
          <a:ln>
            <a:noFill/>
          </a:ln>
          <a:effectLst/>
        </p:spPr>
        <p:txBody>
          <a:bodyPr/>
          <a:lstStyle>
            <a:lvl1pPr marL="0" indent="0">
              <a:spcBef>
                <a:spcPts val="600"/>
              </a:spcBef>
              <a:buNone/>
              <a:defRPr sz="3200"/>
            </a:lvl1pPr>
          </a:lstStyle>
          <a:p>
            <a:r>
              <a:rPr kumimoji="0" lang="en-US" smtClean="0"/>
              <a:t>Click icon to add picture</a:t>
            </a:r>
            <a:endParaRPr kumimoji="0" lang="en-US" dirty="0"/>
          </a:p>
        </p:txBody>
      </p:sp>
      <p:sp>
        <p:nvSpPr>
          <p:cNvPr id="4" name="Text Placeholder 3"/>
          <p:cNvSpPr>
            <a:spLocks noGrp="1"/>
          </p:cNvSpPr>
          <p:nvPr>
            <p:ph type="body" sz="half" idx="2"/>
          </p:nvPr>
        </p:nvSpPr>
        <p:spPr>
          <a:xfrm>
            <a:off x="457200" y="1219200"/>
            <a:ext cx="8229600" cy="533400"/>
          </a:xfrm>
        </p:spPr>
        <p:txBody>
          <a:bodyPr anchor="ctr" anchorCtr="0"/>
          <a:lstStyle>
            <a:lvl1pPr marL="0" indent="0" algn="l">
              <a:buFontTx/>
              <a:buNone/>
              <a:defRPr sz="14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5AE5F05A-8393-4346-86BB-BBDD729D5FBC}" type="datetime1">
              <a:rPr lang="en-US" smtClean="0">
                <a:solidFill>
                  <a:srgbClr val="C9C2D1"/>
                </a:solidFill>
              </a:rPr>
              <a:pPr/>
              <a:t>4/4/2016</a:t>
            </a:fld>
            <a:endParaRPr lang="en-US">
              <a:solidFill>
                <a:srgbClr val="C9C2D1"/>
              </a:solidFill>
            </a:endParaRPr>
          </a:p>
        </p:txBody>
      </p:sp>
      <p:sp>
        <p:nvSpPr>
          <p:cNvPr id="6" name="Footer Placeholder 5"/>
          <p:cNvSpPr>
            <a:spLocks noGrp="1"/>
          </p:cNvSpPr>
          <p:nvPr>
            <p:ph type="ftr" sz="quarter" idx="11"/>
          </p:nvPr>
        </p:nvSpPr>
        <p:spPr/>
        <p:txBody>
          <a:bodyPr/>
          <a:lstStyle/>
          <a:p>
            <a:endParaRPr lang="en-US">
              <a:solidFill>
                <a:srgbClr val="C9C2D1"/>
              </a:solidFill>
            </a:endParaRPr>
          </a:p>
        </p:txBody>
      </p:sp>
      <p:sp>
        <p:nvSpPr>
          <p:cNvPr id="7" name="Slide Number Placeholder 6"/>
          <p:cNvSpPr>
            <a:spLocks noGrp="1"/>
          </p:cNvSpPr>
          <p:nvPr>
            <p:ph type="sldNum" sz="quarter" idx="12"/>
          </p:nvPr>
        </p:nvSpPr>
        <p:spPr/>
        <p:txBody>
          <a:bodyPr/>
          <a:lstStyle/>
          <a:p>
            <a:fld id="{EFB27BC6-5AC4-4B45-9412-1E69DFA5B2EC}" type="slidenum">
              <a:rPr lang="en-US" smtClean="0">
                <a:solidFill>
                  <a:srgbClr val="C9C2D1"/>
                </a:solidFill>
              </a:rPr>
              <a:pPr/>
              <a:t>‹#›</a:t>
            </a:fld>
            <a:endParaRPr lang="en-US">
              <a:solidFill>
                <a:srgbClr val="C9C2D1"/>
              </a:solidFill>
            </a:endParaRPr>
          </a:p>
        </p:txBody>
      </p:sp>
      <p:sp>
        <p:nvSpPr>
          <p:cNvPr id="8" name="Straight Connector 7"/>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pPr fontAlgn="auto">
              <a:spcBef>
                <a:spcPts val="0"/>
              </a:spcBef>
              <a:spcAft>
                <a:spcPts val="0"/>
              </a:spcAft>
            </a:pPr>
            <a:endParaRPr lang="en-US">
              <a:solidFill>
                <a:prstClr val="white"/>
              </a:solidFill>
              <a:latin typeface="Gill Sans MT"/>
            </a:endParaRPr>
          </a:p>
        </p:txBody>
      </p:sp>
      <p:sp>
        <p:nvSpPr>
          <p:cNvPr id="9" name="Isosceles Triangle 8"/>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pPr>
            <a:endParaRPr lang="en-US">
              <a:solidFill>
                <a:prstClr val="white"/>
              </a:solidFill>
            </a:endParaRPr>
          </a:p>
        </p:txBody>
      </p:sp>
      <p:sp>
        <p:nvSpPr>
          <p:cNvPr id="10" name="Rectangle 9"/>
          <p:cNvSpPr/>
          <p:nvPr/>
        </p:nvSpPr>
        <p:spPr>
          <a:xfrm>
            <a:off x="457200" y="500856"/>
            <a:ext cx="182880" cy="68580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pPr>
            <a:endParaRPr lang="en-US">
              <a:solidFill>
                <a:prstClr val="white"/>
              </a:solidFill>
            </a:endParaRPr>
          </a:p>
        </p:txBody>
      </p:sp>
    </p:spTree>
    <p:extLst>
      <p:ext uri="{BB962C8B-B14F-4D97-AF65-F5344CB8AC3E}">
        <p14:creationId xmlns:p14="http://schemas.microsoft.com/office/powerpoint/2010/main" val="1103295049"/>
      </p:ext>
    </p:extLst>
  </p:cSld>
  <p:clrMapOvr>
    <a:overrideClrMapping bg1="dk1" tx1="lt1" bg2="dk2" tx2="lt2" accent1="accent1" accent2="accent2" accent3="accent3" accent4="accent4" accent5="accent5" accent6="accent6" hlink="hlink" folHlink="folHlink"/>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980DE546-9DB7-4C5F-AF11-C652D5977293}" type="datetime1">
              <a:rPr lang="en-US" smtClean="0">
                <a:solidFill>
                  <a:srgbClr val="576943"/>
                </a:solidFill>
              </a:rPr>
              <a:pPr/>
              <a:t>4/4/2016</a:t>
            </a:fld>
            <a:endParaRPr lang="en-US">
              <a:solidFill>
                <a:srgbClr val="576943"/>
              </a:solidFill>
            </a:endParaRPr>
          </a:p>
        </p:txBody>
      </p:sp>
      <p:sp>
        <p:nvSpPr>
          <p:cNvPr id="5" name="Footer Placeholder 4"/>
          <p:cNvSpPr>
            <a:spLocks noGrp="1"/>
          </p:cNvSpPr>
          <p:nvPr>
            <p:ph type="ftr" sz="quarter" idx="11"/>
          </p:nvPr>
        </p:nvSpPr>
        <p:spPr/>
        <p:txBody>
          <a:bodyPr/>
          <a:lstStyle/>
          <a:p>
            <a:endParaRPr lang="en-US">
              <a:solidFill>
                <a:srgbClr val="576943"/>
              </a:solidFill>
            </a:endParaRPr>
          </a:p>
        </p:txBody>
      </p:sp>
      <p:sp>
        <p:nvSpPr>
          <p:cNvPr id="6" name="Slide Number Placeholder 5"/>
          <p:cNvSpPr>
            <a:spLocks noGrp="1"/>
          </p:cNvSpPr>
          <p:nvPr>
            <p:ph type="sldNum" sz="quarter" idx="12"/>
          </p:nvPr>
        </p:nvSpPr>
        <p:spPr/>
        <p:txBody>
          <a:bodyPr/>
          <a:lstStyle/>
          <a:p>
            <a:fld id="{EFB27BC6-5AC4-4B45-9412-1E69DFA5B2EC}" type="slidenum">
              <a:rPr lang="en-US" smtClean="0">
                <a:solidFill>
                  <a:srgbClr val="576943"/>
                </a:solidFill>
              </a:rPr>
              <a:pPr/>
              <a:t>‹#›</a:t>
            </a:fld>
            <a:endParaRPr lang="en-US">
              <a:solidFill>
                <a:srgbClr val="576943"/>
              </a:solidFill>
            </a:endParaRPr>
          </a:p>
        </p:txBody>
      </p:sp>
    </p:spTree>
    <p:extLst>
      <p:ext uri="{BB962C8B-B14F-4D97-AF65-F5344CB8AC3E}">
        <p14:creationId xmlns:p14="http://schemas.microsoft.com/office/powerpoint/2010/main" val="110390445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0AB6297F-DC93-4357-80E3-E69D1E9090E2}" type="datetime1">
              <a:rPr lang="en-US" smtClean="0">
                <a:solidFill>
                  <a:srgbClr val="576943"/>
                </a:solidFill>
              </a:rPr>
              <a:pPr/>
              <a:t>4/4/2016</a:t>
            </a:fld>
            <a:endParaRPr lang="en-US">
              <a:solidFill>
                <a:srgbClr val="576943"/>
              </a:solidFill>
            </a:endParaRPr>
          </a:p>
        </p:txBody>
      </p:sp>
      <p:sp>
        <p:nvSpPr>
          <p:cNvPr id="5" name="Footer Placeholder 4"/>
          <p:cNvSpPr>
            <a:spLocks noGrp="1"/>
          </p:cNvSpPr>
          <p:nvPr>
            <p:ph type="ftr" sz="quarter" idx="11"/>
          </p:nvPr>
        </p:nvSpPr>
        <p:spPr/>
        <p:txBody>
          <a:bodyPr/>
          <a:lstStyle/>
          <a:p>
            <a:endParaRPr lang="en-US">
              <a:solidFill>
                <a:srgbClr val="576943"/>
              </a:solidFill>
            </a:endParaRPr>
          </a:p>
        </p:txBody>
      </p:sp>
      <p:sp>
        <p:nvSpPr>
          <p:cNvPr id="6" name="Slide Number Placeholder 5"/>
          <p:cNvSpPr>
            <a:spLocks noGrp="1"/>
          </p:cNvSpPr>
          <p:nvPr>
            <p:ph type="sldNum" sz="quarter" idx="12"/>
          </p:nvPr>
        </p:nvSpPr>
        <p:spPr/>
        <p:txBody>
          <a:bodyPr/>
          <a:lstStyle/>
          <a:p>
            <a:fld id="{EFB27BC6-5AC4-4B45-9412-1E69DFA5B2EC}" type="slidenum">
              <a:rPr lang="en-US" smtClean="0">
                <a:solidFill>
                  <a:srgbClr val="576943"/>
                </a:solidFill>
              </a:rPr>
              <a:pPr/>
              <a:t>‹#›</a:t>
            </a:fld>
            <a:endParaRPr lang="en-US">
              <a:solidFill>
                <a:srgbClr val="576943"/>
              </a:solidFill>
            </a:endParaRPr>
          </a:p>
        </p:txBody>
      </p:sp>
      <p:sp>
        <p:nvSpPr>
          <p:cNvPr id="7" name="Straight Connector 6"/>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pPr fontAlgn="auto">
              <a:spcBef>
                <a:spcPts val="0"/>
              </a:spcBef>
              <a:spcAft>
                <a:spcPts val="0"/>
              </a:spcAft>
            </a:pPr>
            <a:endParaRPr lang="en-US">
              <a:solidFill>
                <a:prstClr val="black"/>
              </a:solidFill>
              <a:latin typeface="Gill Sans MT"/>
            </a:endParaRPr>
          </a:p>
        </p:txBody>
      </p:sp>
      <p:sp>
        <p:nvSpPr>
          <p:cNvPr id="8" name="Isosceles Triangle 7"/>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pPr>
            <a:endParaRPr lang="en-US">
              <a:solidFill>
                <a:prstClr val="white"/>
              </a:solidFill>
            </a:endParaRPr>
          </a:p>
        </p:txBody>
      </p:sp>
      <p:sp>
        <p:nvSpPr>
          <p:cNvPr id="9" name="Straight Connector 8"/>
          <p:cNvSpPr>
            <a:spLocks noChangeShapeType="1"/>
          </p:cNvSpPr>
          <p:nvPr/>
        </p:nvSpPr>
        <p:spPr bwMode="auto">
          <a:xfrm rot="5400000">
            <a:off x="3629607" y="3201952"/>
            <a:ext cx="585216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pPr fontAlgn="auto">
              <a:spcBef>
                <a:spcPts val="0"/>
              </a:spcBef>
              <a:spcAft>
                <a:spcPts val="0"/>
              </a:spcAft>
            </a:pPr>
            <a:endParaRPr lang="en-US">
              <a:solidFill>
                <a:prstClr val="black"/>
              </a:solidFill>
              <a:latin typeface="Gill Sans MT"/>
            </a:endParaRPr>
          </a:p>
        </p:txBody>
      </p:sp>
    </p:spTree>
    <p:extLst>
      <p:ext uri="{BB962C8B-B14F-4D97-AF65-F5344CB8AC3E}">
        <p14:creationId xmlns:p14="http://schemas.microsoft.com/office/powerpoint/2010/main" val="404097931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x" preserve="1">
  <p:cSld name="Title an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Text Placeholder 2"/>
          <p:cNvSpPr>
            <a:spLocks noGrp="1"/>
          </p:cNvSpPr>
          <p:nvPr>
            <p:ph type="body"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8CB608E-E1B4-4549-85E3-1F44371D50A8}" type="datetime1">
              <a:rPr lang="en-US" smtClean="0">
                <a:solidFill>
                  <a:srgbClr val="576943"/>
                </a:solidFill>
              </a:rPr>
              <a:pPr/>
              <a:t>4/4/2016</a:t>
            </a:fld>
            <a:endParaRPr lang="en-US">
              <a:solidFill>
                <a:srgbClr val="576943"/>
              </a:solidFill>
            </a:endParaRPr>
          </a:p>
        </p:txBody>
      </p:sp>
      <p:sp>
        <p:nvSpPr>
          <p:cNvPr id="5" name="Footer Placeholder 4"/>
          <p:cNvSpPr>
            <a:spLocks noGrp="1"/>
          </p:cNvSpPr>
          <p:nvPr>
            <p:ph type="ftr" sz="quarter" idx="11"/>
          </p:nvPr>
        </p:nvSpPr>
        <p:spPr/>
        <p:txBody>
          <a:bodyPr/>
          <a:lstStyle/>
          <a:p>
            <a:endParaRPr lang="en-US">
              <a:solidFill>
                <a:srgbClr val="576943"/>
              </a:solidFill>
            </a:endParaRPr>
          </a:p>
        </p:txBody>
      </p:sp>
      <p:sp>
        <p:nvSpPr>
          <p:cNvPr id="6" name="Slide Number Placeholder 5"/>
          <p:cNvSpPr>
            <a:spLocks noGrp="1"/>
          </p:cNvSpPr>
          <p:nvPr>
            <p:ph type="sldNum" sz="quarter" idx="12"/>
          </p:nvPr>
        </p:nvSpPr>
        <p:spPr/>
        <p:txBody>
          <a:bodyPr/>
          <a:lstStyle/>
          <a:p>
            <a:fld id="{EFB27BC6-5AC4-4B45-9412-1E69DFA5B2EC}" type="slidenum">
              <a:rPr lang="en-US" smtClean="0">
                <a:solidFill>
                  <a:srgbClr val="576943"/>
                </a:solidFill>
              </a:rPr>
              <a:pPr/>
              <a:t>‹#›</a:t>
            </a:fld>
            <a:endParaRPr lang="en-US">
              <a:solidFill>
                <a:srgbClr val="576943"/>
              </a:solidFill>
            </a:endParaRPr>
          </a:p>
        </p:txBody>
      </p:sp>
    </p:spTree>
    <p:extLst>
      <p:ext uri="{BB962C8B-B14F-4D97-AF65-F5344CB8AC3E}">
        <p14:creationId xmlns:p14="http://schemas.microsoft.com/office/powerpoint/2010/main" val="1398943654"/>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050" name="Title Placeholder 21"/>
          <p:cNvSpPr>
            <a:spLocks noGrp="1"/>
          </p:cNvSpPr>
          <p:nvPr>
            <p:ph type="title"/>
          </p:nvPr>
        </p:nvSpPr>
        <p:spPr bwMode="auto">
          <a:xfrm>
            <a:off x="457200" y="152400"/>
            <a:ext cx="8229600" cy="9906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lvl="0"/>
            <a:r>
              <a:rPr lang="en-US" smtClean="0"/>
              <a:t>Click to edit Master title style</a:t>
            </a:r>
          </a:p>
        </p:txBody>
      </p:sp>
      <p:sp>
        <p:nvSpPr>
          <p:cNvPr id="2051" name="Text Placeholder 12"/>
          <p:cNvSpPr>
            <a:spLocks noGrp="1"/>
          </p:cNvSpPr>
          <p:nvPr>
            <p:ph type="body" idx="1"/>
          </p:nvPr>
        </p:nvSpPr>
        <p:spPr bwMode="auto">
          <a:xfrm>
            <a:off x="457200" y="1219200"/>
            <a:ext cx="8229600" cy="491013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4" name="Date Placeholder 13"/>
          <p:cNvSpPr>
            <a:spLocks noGrp="1"/>
          </p:cNvSpPr>
          <p:nvPr>
            <p:ph type="dt" sz="half" idx="2"/>
          </p:nvPr>
        </p:nvSpPr>
        <p:spPr>
          <a:xfrm>
            <a:off x="6400800" y="6356350"/>
            <a:ext cx="2289175" cy="365125"/>
          </a:xfrm>
          <a:prstGeom prst="rect">
            <a:avLst/>
          </a:prstGeom>
        </p:spPr>
        <p:txBody>
          <a:bodyPr vert="horz"/>
          <a:lstStyle>
            <a:lvl1pPr algn="l" eaLnBrk="1" latinLnBrk="0" hangingPunct="1">
              <a:defRPr kumimoji="0" sz="1400">
                <a:solidFill>
                  <a:schemeClr val="tx2"/>
                </a:solidFill>
              </a:defRPr>
            </a:lvl1pPr>
          </a:lstStyle>
          <a:p>
            <a:pPr>
              <a:defRPr/>
            </a:pPr>
            <a:fld id="{22C70BED-146D-434E-960A-C4C39B398269}" type="datetimeFigureOut">
              <a:rPr lang="en-US"/>
              <a:pPr>
                <a:defRPr/>
              </a:pPr>
              <a:t>4/4/2016</a:t>
            </a:fld>
            <a:endParaRPr lang="en-US"/>
          </a:p>
        </p:txBody>
      </p:sp>
      <p:sp>
        <p:nvSpPr>
          <p:cNvPr id="3" name="Footer Placeholder 2"/>
          <p:cNvSpPr>
            <a:spLocks noGrp="1"/>
          </p:cNvSpPr>
          <p:nvPr>
            <p:ph type="ftr" sz="quarter" idx="3"/>
          </p:nvPr>
        </p:nvSpPr>
        <p:spPr>
          <a:xfrm>
            <a:off x="2898775" y="6356350"/>
            <a:ext cx="3505200" cy="365125"/>
          </a:xfrm>
          <a:prstGeom prst="rect">
            <a:avLst/>
          </a:prstGeom>
        </p:spPr>
        <p:txBody>
          <a:bodyPr vert="horz"/>
          <a:lstStyle>
            <a:lvl1pPr algn="r" eaLnBrk="1" latinLnBrk="0" hangingPunct="1">
              <a:defRPr kumimoji="0" sz="1400">
                <a:solidFill>
                  <a:schemeClr val="tx2"/>
                </a:solidFill>
              </a:defRPr>
            </a:lvl1pPr>
          </a:lstStyle>
          <a:p>
            <a:pPr>
              <a:defRPr/>
            </a:pPr>
            <a:endParaRPr lang="en-US"/>
          </a:p>
        </p:txBody>
      </p:sp>
      <p:sp>
        <p:nvSpPr>
          <p:cNvPr id="23" name="Slide Number Placeholder 22"/>
          <p:cNvSpPr>
            <a:spLocks noGrp="1"/>
          </p:cNvSpPr>
          <p:nvPr>
            <p:ph type="sldNum" sz="quarter" idx="4"/>
          </p:nvPr>
        </p:nvSpPr>
        <p:spPr>
          <a:xfrm>
            <a:off x="612775" y="6356350"/>
            <a:ext cx="1981200" cy="365125"/>
          </a:xfrm>
          <a:prstGeom prst="rect">
            <a:avLst/>
          </a:prstGeom>
        </p:spPr>
        <p:txBody>
          <a:bodyPr vert="horz"/>
          <a:lstStyle>
            <a:lvl1pPr algn="l" eaLnBrk="1" latinLnBrk="0" hangingPunct="1">
              <a:defRPr kumimoji="0" sz="1400">
                <a:solidFill>
                  <a:schemeClr val="tx2"/>
                </a:solidFill>
              </a:defRPr>
            </a:lvl1pPr>
          </a:lstStyle>
          <a:p>
            <a:pPr>
              <a:defRPr/>
            </a:pPr>
            <a:fld id="{BB182A54-254A-4E09-8E6A-664DC2932CC6}" type="slidenum">
              <a:rPr lang="en-US"/>
              <a:pPr>
                <a:defRPr/>
              </a:pPr>
              <a:t>‹#›</a:t>
            </a:fld>
            <a:endParaRPr lang="en-US"/>
          </a:p>
        </p:txBody>
      </p:sp>
      <p:sp>
        <p:nvSpPr>
          <p:cNvPr id="28" name="Straight Connector 27"/>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a:lstStyle/>
          <a:p>
            <a:pPr>
              <a:defRPr/>
            </a:pPr>
            <a:endParaRPr lang="en-US"/>
          </a:p>
        </p:txBody>
      </p:sp>
      <p:sp>
        <p:nvSpPr>
          <p:cNvPr id="29" name="Straight Connector 28"/>
          <p:cNvSpPr>
            <a:spLocks noChangeShapeType="1"/>
          </p:cNvSpPr>
          <p:nvPr/>
        </p:nvSpPr>
        <p:spPr bwMode="auto">
          <a:xfrm>
            <a:off x="457200" y="1143000"/>
            <a:ext cx="8229600" cy="0"/>
          </a:xfrm>
          <a:prstGeom prst="line">
            <a:avLst/>
          </a:prstGeom>
          <a:noFill/>
          <a:ln w="9525" cap="flat" cmpd="sng" algn="ctr">
            <a:solidFill>
              <a:schemeClr val="accent2"/>
            </a:solidFill>
            <a:prstDash val="dash"/>
            <a:round/>
            <a:headEnd type="none" w="med" len="med"/>
            <a:tailEnd type="none" w="med" len="med"/>
          </a:ln>
          <a:effectLst/>
        </p:spPr>
        <p:txBody>
          <a:bodyPr/>
          <a:lstStyle/>
          <a:p>
            <a:pPr>
              <a:defRPr/>
            </a:pPr>
            <a:endParaRPr lang="en-US"/>
          </a:p>
        </p:txBody>
      </p:sp>
      <p:sp>
        <p:nvSpPr>
          <p:cNvPr id="10" name="Isosceles Triangle 9"/>
          <p:cNvSpPr>
            <a:spLocks noChangeAspect="1"/>
          </p:cNvSpPr>
          <p:nvPr/>
        </p:nvSpPr>
        <p:spPr>
          <a:xfrm rot="5400000">
            <a:off x="419100" y="6467475"/>
            <a:ext cx="190500" cy="120650"/>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Tree>
  </p:cSld>
  <p:clrMap bg1="lt1" tx1="dk1" bg2="lt2" tx2="dk2" accent1="accent1" accent2="accent2" accent3="accent3" accent4="accent4" accent5="accent5" accent6="accent6" hlink="hlink" folHlink="folHlink"/>
  <p:sldLayoutIdLst>
    <p:sldLayoutId id="2147483719" r:id="rId1"/>
    <p:sldLayoutId id="2147483715" r:id="rId2"/>
    <p:sldLayoutId id="2147483720" r:id="rId3"/>
    <p:sldLayoutId id="2147483716" r:id="rId4"/>
    <p:sldLayoutId id="2147483717" r:id="rId5"/>
    <p:sldLayoutId id="2147483721" r:id="rId6"/>
    <p:sldLayoutId id="2147483722" r:id="rId7"/>
    <p:sldLayoutId id="2147483723" r:id="rId8"/>
    <p:sldLayoutId id="2147483724" r:id="rId9"/>
    <p:sldLayoutId id="2147483718" r:id="rId10"/>
    <p:sldLayoutId id="2147483725" r:id="rId11"/>
  </p:sldLayoutIdLst>
  <p:txStyles>
    <p:titleStyle>
      <a:lvl1pPr algn="l" rtl="0" eaLnBrk="0" fontAlgn="base" hangingPunct="0">
        <a:spcBef>
          <a:spcPct val="0"/>
        </a:spcBef>
        <a:spcAft>
          <a:spcPct val="0"/>
        </a:spcAft>
        <a:defRPr sz="3200" kern="1200">
          <a:solidFill>
            <a:schemeClr val="tx2"/>
          </a:solidFill>
          <a:latin typeface="+mj-lt"/>
          <a:ea typeface="+mj-ea"/>
          <a:cs typeface="+mj-cs"/>
        </a:defRPr>
      </a:lvl1pPr>
      <a:lvl2pPr algn="l" rtl="0" eaLnBrk="0" fontAlgn="base" hangingPunct="0">
        <a:spcBef>
          <a:spcPct val="0"/>
        </a:spcBef>
        <a:spcAft>
          <a:spcPct val="0"/>
        </a:spcAft>
        <a:defRPr sz="3200">
          <a:solidFill>
            <a:schemeClr val="tx2"/>
          </a:solidFill>
          <a:latin typeface="Bookman Old Style" pitchFamily="18" charset="0"/>
        </a:defRPr>
      </a:lvl2pPr>
      <a:lvl3pPr algn="l" rtl="0" eaLnBrk="0" fontAlgn="base" hangingPunct="0">
        <a:spcBef>
          <a:spcPct val="0"/>
        </a:spcBef>
        <a:spcAft>
          <a:spcPct val="0"/>
        </a:spcAft>
        <a:defRPr sz="3200">
          <a:solidFill>
            <a:schemeClr val="tx2"/>
          </a:solidFill>
          <a:latin typeface="Bookman Old Style" pitchFamily="18" charset="0"/>
        </a:defRPr>
      </a:lvl3pPr>
      <a:lvl4pPr algn="l" rtl="0" eaLnBrk="0" fontAlgn="base" hangingPunct="0">
        <a:spcBef>
          <a:spcPct val="0"/>
        </a:spcBef>
        <a:spcAft>
          <a:spcPct val="0"/>
        </a:spcAft>
        <a:defRPr sz="3200">
          <a:solidFill>
            <a:schemeClr val="tx2"/>
          </a:solidFill>
          <a:latin typeface="Bookman Old Style" pitchFamily="18" charset="0"/>
        </a:defRPr>
      </a:lvl4pPr>
      <a:lvl5pPr algn="l" rtl="0" eaLnBrk="0" fontAlgn="base" hangingPunct="0">
        <a:spcBef>
          <a:spcPct val="0"/>
        </a:spcBef>
        <a:spcAft>
          <a:spcPct val="0"/>
        </a:spcAft>
        <a:defRPr sz="3200">
          <a:solidFill>
            <a:schemeClr val="tx2"/>
          </a:solidFill>
          <a:latin typeface="Bookman Old Style" pitchFamily="18" charset="0"/>
        </a:defRPr>
      </a:lvl5pPr>
      <a:lvl6pPr marL="457200" algn="l" rtl="0" fontAlgn="base">
        <a:spcBef>
          <a:spcPct val="0"/>
        </a:spcBef>
        <a:spcAft>
          <a:spcPct val="0"/>
        </a:spcAft>
        <a:defRPr sz="3200">
          <a:solidFill>
            <a:schemeClr val="tx2"/>
          </a:solidFill>
          <a:latin typeface="Bookman Old Style" pitchFamily="18" charset="0"/>
        </a:defRPr>
      </a:lvl6pPr>
      <a:lvl7pPr marL="914400" algn="l" rtl="0" fontAlgn="base">
        <a:spcBef>
          <a:spcPct val="0"/>
        </a:spcBef>
        <a:spcAft>
          <a:spcPct val="0"/>
        </a:spcAft>
        <a:defRPr sz="3200">
          <a:solidFill>
            <a:schemeClr val="tx2"/>
          </a:solidFill>
          <a:latin typeface="Bookman Old Style" pitchFamily="18" charset="0"/>
        </a:defRPr>
      </a:lvl7pPr>
      <a:lvl8pPr marL="1371600" algn="l" rtl="0" fontAlgn="base">
        <a:spcBef>
          <a:spcPct val="0"/>
        </a:spcBef>
        <a:spcAft>
          <a:spcPct val="0"/>
        </a:spcAft>
        <a:defRPr sz="3200">
          <a:solidFill>
            <a:schemeClr val="tx2"/>
          </a:solidFill>
          <a:latin typeface="Bookman Old Style" pitchFamily="18" charset="0"/>
        </a:defRPr>
      </a:lvl8pPr>
      <a:lvl9pPr marL="1828800" algn="l" rtl="0" fontAlgn="base">
        <a:spcBef>
          <a:spcPct val="0"/>
        </a:spcBef>
        <a:spcAft>
          <a:spcPct val="0"/>
        </a:spcAft>
        <a:defRPr sz="3200">
          <a:solidFill>
            <a:schemeClr val="tx2"/>
          </a:solidFill>
          <a:latin typeface="Bookman Old Style" pitchFamily="18" charset="0"/>
        </a:defRPr>
      </a:lvl9pPr>
    </p:titleStyle>
    <p:bodyStyle>
      <a:lvl1pPr marL="273050" indent="-273050" algn="l" rtl="0" eaLnBrk="0" fontAlgn="base" hangingPunct="0">
        <a:spcBef>
          <a:spcPts val="600"/>
        </a:spcBef>
        <a:spcAft>
          <a:spcPct val="0"/>
        </a:spcAft>
        <a:buClr>
          <a:schemeClr val="accent1"/>
        </a:buClr>
        <a:buSzPct val="76000"/>
        <a:buFont typeface="Wingdings 3" pitchFamily="18" charset="2"/>
        <a:buChar char=""/>
        <a:defRPr sz="2600" kern="1200">
          <a:solidFill>
            <a:schemeClr val="tx1"/>
          </a:solidFill>
          <a:latin typeface="+mn-lt"/>
          <a:ea typeface="+mn-ea"/>
          <a:cs typeface="+mn-cs"/>
        </a:defRPr>
      </a:lvl1pPr>
      <a:lvl2pPr marL="547688" indent="-273050" algn="l" rtl="0" eaLnBrk="0" fontAlgn="base" hangingPunct="0">
        <a:spcBef>
          <a:spcPts val="500"/>
        </a:spcBef>
        <a:spcAft>
          <a:spcPct val="0"/>
        </a:spcAft>
        <a:buClr>
          <a:schemeClr val="accent2"/>
        </a:buClr>
        <a:buSzPct val="76000"/>
        <a:buFont typeface="Wingdings 3" pitchFamily="18" charset="2"/>
        <a:buChar char=""/>
        <a:defRPr sz="2300" kern="1200">
          <a:solidFill>
            <a:schemeClr val="tx2"/>
          </a:solidFill>
          <a:latin typeface="+mn-lt"/>
          <a:ea typeface="+mn-ea"/>
          <a:cs typeface="+mn-cs"/>
        </a:defRPr>
      </a:lvl2pPr>
      <a:lvl3pPr marL="822325" indent="-228600" algn="l" rtl="0" eaLnBrk="0" fontAlgn="base" hangingPunct="0">
        <a:spcBef>
          <a:spcPts val="500"/>
        </a:spcBef>
        <a:spcAft>
          <a:spcPct val="0"/>
        </a:spcAft>
        <a:buClr>
          <a:srgbClr val="BCBCBC"/>
        </a:buClr>
        <a:buSzPct val="76000"/>
        <a:buFont typeface="Wingdings 3" pitchFamily="18" charset="2"/>
        <a:buChar char=""/>
        <a:defRPr sz="2000" kern="1200">
          <a:solidFill>
            <a:schemeClr val="tx1"/>
          </a:solidFill>
          <a:latin typeface="+mn-lt"/>
          <a:ea typeface="+mn-ea"/>
          <a:cs typeface="+mn-cs"/>
        </a:defRPr>
      </a:lvl3pPr>
      <a:lvl4pPr marL="1096963" indent="-228600" algn="l" rtl="0" eaLnBrk="0" fontAlgn="base" hangingPunct="0">
        <a:spcBef>
          <a:spcPts val="400"/>
        </a:spcBef>
        <a:spcAft>
          <a:spcPct val="0"/>
        </a:spcAft>
        <a:buClr>
          <a:srgbClr val="8BA2B4"/>
        </a:buClr>
        <a:buSzPct val="70000"/>
        <a:buFont typeface="Wingdings" pitchFamily="2" charset="2"/>
        <a:buChar char=""/>
        <a:defRPr kern="1200">
          <a:solidFill>
            <a:schemeClr val="tx1"/>
          </a:solidFill>
          <a:latin typeface="+mn-lt"/>
          <a:ea typeface="+mn-ea"/>
          <a:cs typeface="+mn-cs"/>
        </a:defRPr>
      </a:lvl4pPr>
      <a:lvl5pPr marL="1371600" indent="-228600" algn="l" rtl="0" eaLnBrk="0" fontAlgn="base" hangingPunct="0">
        <a:spcBef>
          <a:spcPts val="300"/>
        </a:spcBef>
        <a:spcAft>
          <a:spcPct val="0"/>
        </a:spcAft>
        <a:buClr>
          <a:schemeClr val="accent2"/>
        </a:buClr>
        <a:buSzPct val="70000"/>
        <a:buFont typeface="Wingdings" pitchFamily="2" charset="2"/>
        <a:buChar char=""/>
        <a:defRPr sz="1600" kern="1200">
          <a:solidFill>
            <a:schemeClr val="tx1"/>
          </a:solidFill>
          <a:latin typeface="+mn-lt"/>
          <a:ea typeface="+mn-ea"/>
          <a:cs typeface="+mn-cs"/>
        </a:defRPr>
      </a:lvl5pPr>
      <a:lvl6pPr marL="1645920" indent="-182880" algn="l" rtl="0" eaLnBrk="1" latinLnBrk="0" hangingPunct="1">
        <a:spcBef>
          <a:spcPts val="300"/>
        </a:spcBef>
        <a:buClr>
          <a:srgbClr val="9FB8CD">
            <a:shade val="75000"/>
          </a:srgbClr>
        </a:buClr>
        <a:buSzPct val="75000"/>
        <a:buFont typeface="Wingdings 3"/>
        <a:buChar char=""/>
        <a:defRPr kumimoji="0" lang="en-US" sz="1600" kern="1200" smtClean="0">
          <a:solidFill>
            <a:schemeClr val="tx1"/>
          </a:solidFill>
          <a:latin typeface="+mn-lt"/>
          <a:ea typeface="+mn-ea"/>
          <a:cs typeface="+mn-cs"/>
        </a:defRPr>
      </a:lvl6pPr>
      <a:lvl7pPr marL="1828800" indent="-182880" algn="l" rtl="0" eaLnBrk="1" latinLnBrk="0" hangingPunct="1">
        <a:spcBef>
          <a:spcPts val="300"/>
        </a:spcBef>
        <a:buClr>
          <a:srgbClr val="727CA3">
            <a:shade val="75000"/>
          </a:srgbClr>
        </a:buClr>
        <a:buSzPct val="75000"/>
        <a:buFont typeface="Wingdings 3"/>
        <a:buChar char=""/>
        <a:defRPr kumimoji="0" lang="en-US" sz="1400" kern="1200" smtClean="0">
          <a:solidFill>
            <a:schemeClr val="tx1"/>
          </a:solidFill>
          <a:latin typeface="+mn-lt"/>
          <a:ea typeface="+mn-ea"/>
          <a:cs typeface="+mn-cs"/>
        </a:defRPr>
      </a:lvl7pPr>
      <a:lvl8pPr marL="2011680" indent="-182880" algn="l" rtl="0" eaLnBrk="1" latinLnBrk="0" hangingPunct="1">
        <a:spcBef>
          <a:spcPts val="300"/>
        </a:spcBef>
        <a:buClr>
          <a:prstClr val="white">
            <a:shade val="50000"/>
          </a:prstClr>
        </a:buClr>
        <a:buSzPct val="75000"/>
        <a:buFont typeface="Wingdings 3"/>
        <a:buChar char=""/>
        <a:defRPr kumimoji="0" lang="en-US" sz="1400" kern="1200" smtClean="0">
          <a:solidFill>
            <a:schemeClr val="tx1"/>
          </a:solidFill>
          <a:latin typeface="+mn-lt"/>
          <a:ea typeface="+mn-ea"/>
          <a:cs typeface="+mn-cs"/>
        </a:defRPr>
      </a:lvl8pPr>
      <a:lvl9pPr marL="2194560" indent="-182880" algn="l" rtl="0" eaLnBrk="1" latinLnBrk="0" hangingPunct="1">
        <a:spcBef>
          <a:spcPts val="300"/>
        </a:spcBef>
        <a:buClr>
          <a:srgbClr val="9FB8CD"/>
        </a:buClr>
        <a:buSzPct val="75000"/>
        <a:buFont typeface="Wingdings 3"/>
        <a:buChar char=""/>
        <a:defRPr kumimoji="0" lang="en-US" sz="1200" kern="1200" smtClean="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457200" y="152400"/>
            <a:ext cx="8229600" cy="990600"/>
          </a:xfrm>
          <a:prstGeom prst="rect">
            <a:avLst/>
          </a:prstGeom>
        </p:spPr>
        <p:txBody>
          <a:bodyPr vert="horz" anchor="b" anchorCtr="0">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219200"/>
            <a:ext cx="8229600" cy="4910328"/>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400800" y="6356350"/>
            <a:ext cx="2289048" cy="365760"/>
          </a:xfrm>
          <a:prstGeom prst="rect">
            <a:avLst/>
          </a:prstGeom>
        </p:spPr>
        <p:txBody>
          <a:bodyPr vert="horz"/>
          <a:lstStyle>
            <a:lvl1pPr algn="l" eaLnBrk="1" latinLnBrk="0" hangingPunct="1">
              <a:defRPr kumimoji="0" sz="1400">
                <a:solidFill>
                  <a:schemeClr val="tx2"/>
                </a:solidFill>
              </a:defRPr>
            </a:lvl1pPr>
          </a:lstStyle>
          <a:p>
            <a:pPr fontAlgn="auto">
              <a:spcBef>
                <a:spcPts val="0"/>
              </a:spcBef>
              <a:spcAft>
                <a:spcPts val="0"/>
              </a:spcAft>
            </a:pPr>
            <a:fld id="{EB389EA8-D562-46AF-81A5-BA045AF5ED00}" type="datetime1">
              <a:rPr lang="en-US" smtClean="0">
                <a:solidFill>
                  <a:srgbClr val="576943"/>
                </a:solidFill>
                <a:latin typeface="Gill Sans MT"/>
              </a:rPr>
              <a:pPr fontAlgn="auto">
                <a:spcBef>
                  <a:spcPts val="0"/>
                </a:spcBef>
                <a:spcAft>
                  <a:spcPts val="0"/>
                </a:spcAft>
              </a:pPr>
              <a:t>4/4/2016</a:t>
            </a:fld>
            <a:endParaRPr lang="en-US">
              <a:solidFill>
                <a:srgbClr val="576943"/>
              </a:solidFill>
              <a:latin typeface="Gill Sans MT"/>
            </a:endParaRPr>
          </a:p>
        </p:txBody>
      </p:sp>
      <p:sp>
        <p:nvSpPr>
          <p:cNvPr id="3" name="Footer Placeholder 2"/>
          <p:cNvSpPr>
            <a:spLocks noGrp="1"/>
          </p:cNvSpPr>
          <p:nvPr>
            <p:ph type="ftr" sz="quarter" idx="3"/>
          </p:nvPr>
        </p:nvSpPr>
        <p:spPr>
          <a:xfrm>
            <a:off x="2898648" y="6356350"/>
            <a:ext cx="3505200" cy="365760"/>
          </a:xfrm>
          <a:prstGeom prst="rect">
            <a:avLst/>
          </a:prstGeom>
        </p:spPr>
        <p:txBody>
          <a:bodyPr vert="horz"/>
          <a:lstStyle>
            <a:lvl1pPr algn="r" eaLnBrk="1" latinLnBrk="0" hangingPunct="1">
              <a:defRPr kumimoji="0" sz="1400">
                <a:solidFill>
                  <a:schemeClr val="tx2"/>
                </a:solidFill>
              </a:defRPr>
            </a:lvl1pPr>
          </a:lstStyle>
          <a:p>
            <a:pPr fontAlgn="auto">
              <a:spcBef>
                <a:spcPts val="0"/>
              </a:spcBef>
              <a:spcAft>
                <a:spcPts val="0"/>
              </a:spcAft>
            </a:pPr>
            <a:endParaRPr lang="en-US">
              <a:solidFill>
                <a:srgbClr val="576943"/>
              </a:solidFill>
              <a:latin typeface="Gill Sans MT"/>
            </a:endParaRPr>
          </a:p>
        </p:txBody>
      </p:sp>
      <p:sp>
        <p:nvSpPr>
          <p:cNvPr id="23" name="Slide Number Placeholder 22"/>
          <p:cNvSpPr>
            <a:spLocks noGrp="1"/>
          </p:cNvSpPr>
          <p:nvPr>
            <p:ph type="sldNum" sz="quarter" idx="4"/>
          </p:nvPr>
        </p:nvSpPr>
        <p:spPr>
          <a:xfrm>
            <a:off x="612648" y="6356350"/>
            <a:ext cx="1981200" cy="365760"/>
          </a:xfrm>
          <a:prstGeom prst="rect">
            <a:avLst/>
          </a:prstGeom>
        </p:spPr>
        <p:txBody>
          <a:bodyPr vert="horz"/>
          <a:lstStyle>
            <a:lvl1pPr algn="l" eaLnBrk="1" latinLnBrk="0" hangingPunct="1">
              <a:defRPr kumimoji="0" sz="1400">
                <a:solidFill>
                  <a:schemeClr val="tx2"/>
                </a:solidFill>
              </a:defRPr>
            </a:lvl1pPr>
          </a:lstStyle>
          <a:p>
            <a:pPr fontAlgn="auto">
              <a:spcBef>
                <a:spcPts val="0"/>
              </a:spcBef>
              <a:spcAft>
                <a:spcPts val="0"/>
              </a:spcAft>
            </a:pPr>
            <a:fld id="{EFB27BC6-5AC4-4B45-9412-1E69DFA5B2EC}" type="slidenum">
              <a:rPr lang="en-US" smtClean="0">
                <a:solidFill>
                  <a:srgbClr val="576943"/>
                </a:solidFill>
                <a:latin typeface="Gill Sans MT"/>
              </a:rPr>
              <a:pPr fontAlgn="auto">
                <a:spcBef>
                  <a:spcPts val="0"/>
                </a:spcBef>
                <a:spcAft>
                  <a:spcPts val="0"/>
                </a:spcAft>
              </a:pPr>
              <a:t>‹#›</a:t>
            </a:fld>
            <a:endParaRPr lang="en-US">
              <a:solidFill>
                <a:srgbClr val="576943"/>
              </a:solidFill>
              <a:latin typeface="Gill Sans MT"/>
            </a:endParaRPr>
          </a:p>
        </p:txBody>
      </p:sp>
      <p:sp>
        <p:nvSpPr>
          <p:cNvPr id="28" name="Straight Connector 27"/>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pPr fontAlgn="auto">
              <a:spcBef>
                <a:spcPts val="0"/>
              </a:spcBef>
              <a:spcAft>
                <a:spcPts val="0"/>
              </a:spcAft>
            </a:pPr>
            <a:endParaRPr lang="en-US">
              <a:solidFill>
                <a:prstClr val="black"/>
              </a:solidFill>
              <a:latin typeface="Gill Sans MT"/>
            </a:endParaRPr>
          </a:p>
        </p:txBody>
      </p:sp>
      <p:sp>
        <p:nvSpPr>
          <p:cNvPr id="29" name="Straight Connector 28"/>
          <p:cNvSpPr>
            <a:spLocks noChangeShapeType="1"/>
          </p:cNvSpPr>
          <p:nvPr/>
        </p:nvSpPr>
        <p:spPr bwMode="auto">
          <a:xfrm>
            <a:off x="457200" y="1143000"/>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pPr fontAlgn="auto">
              <a:spcBef>
                <a:spcPts val="0"/>
              </a:spcBef>
              <a:spcAft>
                <a:spcPts val="0"/>
              </a:spcAft>
            </a:pPr>
            <a:endParaRPr lang="en-US">
              <a:solidFill>
                <a:prstClr val="black"/>
              </a:solidFill>
              <a:latin typeface="Gill Sans MT"/>
            </a:endParaRPr>
          </a:p>
        </p:txBody>
      </p:sp>
      <p:sp>
        <p:nvSpPr>
          <p:cNvPr id="10" name="Isosceles Triangle 9"/>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pPr>
            <a:endParaRPr lang="en-US">
              <a:solidFill>
                <a:prstClr val="white"/>
              </a:solidFill>
            </a:endParaRPr>
          </a:p>
        </p:txBody>
      </p:sp>
    </p:spTree>
    <p:extLst>
      <p:ext uri="{BB962C8B-B14F-4D97-AF65-F5344CB8AC3E}">
        <p14:creationId xmlns:p14="http://schemas.microsoft.com/office/powerpoint/2010/main" val="3970674404"/>
      </p:ext>
    </p:extLst>
  </p:cSld>
  <p:clrMap bg1="lt1" tx1="dk1" bg2="lt2" tx2="dk2" accent1="accent1" accent2="accent2" accent3="accent3" accent4="accent4" accent5="accent5" accent6="accent6" hlink="hlink" folHlink="folHlink"/>
  <p:sldLayoutIdLst>
    <p:sldLayoutId id="2147483727" r:id="rId1"/>
    <p:sldLayoutId id="2147483728" r:id="rId2"/>
    <p:sldLayoutId id="2147483729" r:id="rId3"/>
    <p:sldLayoutId id="2147483730" r:id="rId4"/>
    <p:sldLayoutId id="2147483731" r:id="rId5"/>
    <p:sldLayoutId id="2147483732" r:id="rId6"/>
    <p:sldLayoutId id="2147483733" r:id="rId7"/>
    <p:sldLayoutId id="2147483734" r:id="rId8"/>
    <p:sldLayoutId id="2147483735" r:id="rId9"/>
    <p:sldLayoutId id="2147483736" r:id="rId10"/>
    <p:sldLayoutId id="2147483737" r:id="rId11"/>
    <p:sldLayoutId id="2147483738" r:id="rId12"/>
  </p:sldLayoutIdLst>
  <p:timing>
    <p:tnLst>
      <p:par>
        <p:cTn id="1" dur="indefinite" restart="never" nodeType="tmRoot"/>
      </p:par>
    </p:tnLst>
  </p:timing>
  <p:hf hdr="0" ftr="0" dt="0"/>
  <p:txStyles>
    <p:titleStyle>
      <a:lvl1pPr algn="l" rtl="0" eaLnBrk="1" latinLnBrk="0" hangingPunct="1">
        <a:spcBef>
          <a:spcPct val="0"/>
        </a:spcBef>
        <a:buNone/>
        <a:defRPr kumimoji="0" sz="3200" kern="120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6000"/>
        <a:buFont typeface="Wingdings 3"/>
        <a:buChar char=""/>
        <a:defRPr kumimoji="0" sz="2600" kern="1200">
          <a:solidFill>
            <a:schemeClr val="tx1"/>
          </a:solidFill>
          <a:latin typeface="+mn-lt"/>
          <a:ea typeface="+mn-ea"/>
          <a:cs typeface="+mn-cs"/>
        </a:defRPr>
      </a:lvl1pPr>
      <a:lvl2pPr marL="548640" indent="-274320" algn="l" rtl="0" eaLnBrk="1" latinLnBrk="0" hangingPunct="1">
        <a:spcBef>
          <a:spcPts val="500"/>
        </a:spcBef>
        <a:buClr>
          <a:schemeClr val="accent2"/>
        </a:buClr>
        <a:buSzPct val="76000"/>
        <a:buFont typeface="Wingdings 3"/>
        <a:buChar char=""/>
        <a:defRPr kumimoji="0" sz="2300" kern="1200">
          <a:solidFill>
            <a:schemeClr val="tx2"/>
          </a:solidFill>
          <a:latin typeface="+mn-lt"/>
          <a:ea typeface="+mn-ea"/>
          <a:cs typeface="+mn-cs"/>
        </a:defRPr>
      </a:lvl2pPr>
      <a:lvl3pPr marL="822960" indent="-228600" algn="l" rtl="0" eaLnBrk="1" latinLnBrk="0" hangingPunct="1">
        <a:spcBef>
          <a:spcPts val="500"/>
        </a:spcBef>
        <a:buClr>
          <a:schemeClr val="bg1">
            <a:shade val="50000"/>
          </a:schemeClr>
        </a:buClr>
        <a:buSzPct val="76000"/>
        <a:buFont typeface="Wingdings 3"/>
        <a:buChar char=""/>
        <a:defRPr kumimoji="0" sz="2000" kern="1200">
          <a:solidFill>
            <a:schemeClr val="tx1"/>
          </a:solidFill>
          <a:latin typeface="+mn-lt"/>
          <a:ea typeface="+mn-ea"/>
          <a:cs typeface="+mn-cs"/>
        </a:defRPr>
      </a:lvl3pPr>
      <a:lvl4pPr marL="1097280" indent="-228600" algn="l" rtl="0" eaLnBrk="1" latinLnBrk="0" hangingPunct="1">
        <a:spcBef>
          <a:spcPts val="400"/>
        </a:spcBef>
        <a:buClr>
          <a:schemeClr val="accent2">
            <a:shade val="75000"/>
          </a:schemeClr>
        </a:buClr>
        <a:buSzPct val="70000"/>
        <a:buFont typeface="Wingdings"/>
        <a:buChar char=""/>
        <a:defRPr kumimoji="0" sz="1800" kern="1200">
          <a:solidFill>
            <a:schemeClr val="tx1"/>
          </a:solidFill>
          <a:latin typeface="+mn-lt"/>
          <a:ea typeface="+mn-ea"/>
          <a:cs typeface="+mn-cs"/>
        </a:defRPr>
      </a:lvl4pPr>
      <a:lvl5pPr marL="1371600" indent="-228600" algn="l" rtl="0" eaLnBrk="1" latinLnBrk="0" hangingPunct="1">
        <a:spcBef>
          <a:spcPts val="300"/>
        </a:spcBef>
        <a:buClr>
          <a:schemeClr val="accent2"/>
        </a:buClr>
        <a:buSzPct val="70000"/>
        <a:buFont typeface="Wingdings"/>
        <a:buChar char=""/>
        <a:defRPr kumimoji="0" sz="1600" kern="1200">
          <a:solidFill>
            <a:schemeClr val="tx1"/>
          </a:solidFill>
          <a:latin typeface="+mn-lt"/>
          <a:ea typeface="+mn-ea"/>
          <a:cs typeface="+mn-cs"/>
        </a:defRPr>
      </a:lvl5pPr>
      <a:lvl6pPr marL="1645920" indent="-182880" algn="l" rtl="0" eaLnBrk="1" latinLnBrk="0" hangingPunct="1">
        <a:spcBef>
          <a:spcPts val="300"/>
        </a:spcBef>
        <a:buClr>
          <a:srgbClr val="9FB8CD">
            <a:shade val="75000"/>
          </a:srgbClr>
        </a:buClr>
        <a:buSzPct val="75000"/>
        <a:buFont typeface="Wingdings 3"/>
        <a:buChar char=""/>
        <a:defRPr kumimoji="0" lang="en-US" sz="1600" kern="1200" smtClean="0">
          <a:solidFill>
            <a:schemeClr val="tx1"/>
          </a:solidFill>
          <a:latin typeface="+mn-lt"/>
          <a:ea typeface="+mn-ea"/>
          <a:cs typeface="+mn-cs"/>
        </a:defRPr>
      </a:lvl6pPr>
      <a:lvl7pPr marL="1828800" indent="-182880" algn="l" rtl="0" eaLnBrk="1" latinLnBrk="0" hangingPunct="1">
        <a:spcBef>
          <a:spcPts val="300"/>
        </a:spcBef>
        <a:buClr>
          <a:srgbClr val="727CA3">
            <a:shade val="75000"/>
          </a:srgbClr>
        </a:buClr>
        <a:buSzPct val="75000"/>
        <a:buFont typeface="Wingdings 3"/>
        <a:buChar char=""/>
        <a:defRPr kumimoji="0" lang="en-US" sz="1400" kern="1200" smtClean="0">
          <a:solidFill>
            <a:schemeClr val="tx1"/>
          </a:solidFill>
          <a:latin typeface="+mn-lt"/>
          <a:ea typeface="+mn-ea"/>
          <a:cs typeface="+mn-cs"/>
        </a:defRPr>
      </a:lvl7pPr>
      <a:lvl8pPr marL="2011680" indent="-182880" algn="l" rtl="0" eaLnBrk="1" latinLnBrk="0" hangingPunct="1">
        <a:spcBef>
          <a:spcPts val="300"/>
        </a:spcBef>
        <a:buClr>
          <a:prstClr val="white">
            <a:shade val="50000"/>
          </a:prstClr>
        </a:buClr>
        <a:buSzPct val="75000"/>
        <a:buFont typeface="Wingdings 3"/>
        <a:buChar char=""/>
        <a:defRPr kumimoji="0" lang="en-US" sz="1400" kern="1200" smtClean="0">
          <a:solidFill>
            <a:schemeClr val="tx1"/>
          </a:solidFill>
          <a:latin typeface="+mn-lt"/>
          <a:ea typeface="+mn-ea"/>
          <a:cs typeface="+mn-cs"/>
        </a:defRPr>
      </a:lvl8pPr>
      <a:lvl9pPr marL="2194560" indent="-182880" algn="l" rtl="0" eaLnBrk="1" latinLnBrk="0" hangingPunct="1">
        <a:spcBef>
          <a:spcPts val="300"/>
        </a:spcBef>
        <a:buClr>
          <a:srgbClr val="9FB8CD"/>
        </a:buClr>
        <a:buSzPct val="75000"/>
        <a:buFont typeface="Wingdings 3"/>
        <a:buChar char=""/>
        <a:defRPr kumimoji="0" lang="en-US" sz="1200" kern="1200" smtClean="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4.xml"/><Relationship Id="rId1" Type="http://schemas.openxmlformats.org/officeDocument/2006/relationships/vmlDrawing" Target="../drawings/vmlDrawing1.vml"/><Relationship Id="rId6" Type="http://schemas.openxmlformats.org/officeDocument/2006/relationships/image" Target="../media/image3.png"/><Relationship Id="rId5" Type="http://schemas.openxmlformats.org/officeDocument/2006/relationships/oleObject" Target="../embeddings/Microsoft_Excel_97-2003_Worksheet1.xls"/><Relationship Id="rId4" Type="http://schemas.openxmlformats.org/officeDocument/2006/relationships/oleObject" Target="../embeddings/oleObject1.bin"/></Relationships>
</file>

<file path=ppt/slides/_rels/slide17.xml.rels><?xml version="1.0" encoding="UTF-8" standalone="yes"?>
<Relationships xmlns="http://schemas.openxmlformats.org/package/2006/relationships"><Relationship Id="rId3" Type="http://schemas.openxmlformats.org/officeDocument/2006/relationships/hyperlink" Target="http://www.ag.ndsu.edu/ccv/publications/business-retention-and-expansion-visitation-fundamentals/view" TargetMode="External"/><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hyperlink" Target="http://www.ag.ndsu.edu/ccv/publications/business-retention-and-expansion-visitation-fundamentals-appendix-a/view" TargetMode="Externa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2.xml"/><Relationship Id="rId1" Type="http://schemas.openxmlformats.org/officeDocument/2006/relationships/tags" Target="../tags/tag1.xml"/><Relationship Id="rId5" Type="http://schemas.openxmlformats.org/officeDocument/2006/relationships/image" Target="../media/image4.png"/><Relationship Id="rId4" Type="http://schemas.openxmlformats.org/officeDocument/2006/relationships/hyperlink" Target="http://creativecommons.org/licenses/by-nc-sa/3.0/" TargetMode="Externa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Title 2"/>
          <p:cNvSpPr>
            <a:spLocks noGrp="1"/>
          </p:cNvSpPr>
          <p:nvPr>
            <p:ph type="ctrTitle"/>
          </p:nvPr>
        </p:nvSpPr>
        <p:spPr>
          <a:xfrm>
            <a:off x="1219200" y="3886200"/>
            <a:ext cx="6858000" cy="914400"/>
          </a:xfrm>
        </p:spPr>
        <p:txBody>
          <a:bodyPr>
            <a:normAutofit/>
          </a:bodyPr>
          <a:lstStyle/>
          <a:p>
            <a:pPr algn="l"/>
            <a:r>
              <a:rPr lang="en-US" sz="4000" dirty="0"/>
              <a:t>Roles of Leaders</a:t>
            </a:r>
          </a:p>
        </p:txBody>
      </p:sp>
      <p:sp>
        <p:nvSpPr>
          <p:cNvPr id="4" name="Subtitle 3"/>
          <p:cNvSpPr>
            <a:spLocks noGrp="1"/>
          </p:cNvSpPr>
          <p:nvPr>
            <p:ph type="subTitle" idx="1"/>
          </p:nvPr>
        </p:nvSpPr>
        <p:spPr/>
        <p:txBody>
          <a:bodyPr>
            <a:noAutofit/>
          </a:bodyPr>
          <a:lstStyle/>
          <a:p>
            <a:pPr algn="l"/>
            <a:r>
              <a:rPr lang="en-US" sz="2400" dirty="0"/>
              <a:t>Local Leaders are the Key to a </a:t>
            </a:r>
          </a:p>
          <a:p>
            <a:pPr algn="l"/>
            <a:r>
              <a:rPr lang="en-US" sz="2400" dirty="0"/>
              <a:t>Successful BR&amp;E Visitation Program</a:t>
            </a:r>
          </a:p>
        </p:txBody>
      </p:sp>
    </p:spTree>
    <p:extLst>
      <p:ext uri="{BB962C8B-B14F-4D97-AF65-F5344CB8AC3E}">
        <p14:creationId xmlns:p14="http://schemas.microsoft.com/office/powerpoint/2010/main" val="300434295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3"/>
          <p:cNvSpPr>
            <a:spLocks noGrp="1"/>
          </p:cNvSpPr>
          <p:nvPr>
            <p:ph type="title"/>
          </p:nvPr>
        </p:nvSpPr>
        <p:spPr/>
        <p:txBody>
          <a:bodyPr/>
          <a:lstStyle/>
          <a:p>
            <a:pPr eaLnBrk="1" hangingPunct="1"/>
            <a:r>
              <a:rPr lang="en-US" dirty="0" smtClean="0"/>
              <a:t>Success Factors</a:t>
            </a:r>
          </a:p>
        </p:txBody>
      </p:sp>
      <p:sp>
        <p:nvSpPr>
          <p:cNvPr id="11267" name="TextBox 4"/>
          <p:cNvSpPr txBox="1">
            <a:spLocks noChangeArrowheads="1"/>
          </p:cNvSpPr>
          <p:nvPr/>
        </p:nvSpPr>
        <p:spPr bwMode="auto">
          <a:xfrm>
            <a:off x="1066800" y="1676400"/>
            <a:ext cx="7239000" cy="658835"/>
          </a:xfrm>
          <a:prstGeom prst="rect">
            <a:avLst/>
          </a:prstGeom>
          <a:noFill/>
          <a:ln w="9525">
            <a:noFill/>
            <a:miter lim="800000"/>
            <a:headEnd/>
            <a:tailEnd/>
          </a:ln>
        </p:spPr>
        <p:txBody>
          <a:bodyPr>
            <a:spAutoFit/>
          </a:bodyPr>
          <a:lstStyle/>
          <a:p>
            <a:pPr>
              <a:lnSpc>
                <a:spcPct val="150000"/>
              </a:lnSpc>
            </a:pPr>
            <a:r>
              <a:rPr lang="en-US" sz="2800" dirty="0" smtClean="0"/>
              <a:t>Pounding the Pavement by Karen Dickson</a:t>
            </a:r>
            <a:endParaRPr lang="en-US" sz="28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fontScale="90000"/>
          </a:bodyPr>
          <a:lstStyle/>
          <a:p>
            <a:pPr eaLnBrk="1" fontAlgn="auto" hangingPunct="1">
              <a:spcAft>
                <a:spcPts val="0"/>
              </a:spcAft>
              <a:defRPr/>
            </a:pPr>
            <a:r>
              <a:rPr lang="en-US" dirty="0" smtClean="0"/>
              <a:t>Local Leaders in BR&amp;E Visitation Programs</a:t>
            </a:r>
            <a:endParaRPr lang="en-US" dirty="0"/>
          </a:p>
        </p:txBody>
      </p:sp>
      <p:graphicFrame>
        <p:nvGraphicFramePr>
          <p:cNvPr id="5" name="Content Placeholder 4"/>
          <p:cNvGraphicFramePr>
            <a:graphicFrameLocks noGrp="1"/>
          </p:cNvGraphicFramePr>
          <p:nvPr>
            <p:ph sz="quarter" idx="1"/>
            <p:extLst>
              <p:ext uri="{D42A27DB-BD31-4B8C-83A1-F6EECF244321}">
                <p14:modId xmlns:p14="http://schemas.microsoft.com/office/powerpoint/2010/main" val="3478788130"/>
              </p:ext>
            </p:extLst>
          </p:nvPr>
        </p:nvGraphicFramePr>
        <p:xfrm>
          <a:off x="457200" y="1219200"/>
          <a:ext cx="8229600" cy="3627120"/>
        </p:xfrm>
        <a:graphic>
          <a:graphicData uri="http://schemas.openxmlformats.org/drawingml/2006/table">
            <a:tbl>
              <a:tblPr firstRow="1" bandRow="1">
                <a:tableStyleId>{5C22544A-7EE6-4342-B048-85BDC9FD1C3A}</a:tableStyleId>
              </a:tblPr>
              <a:tblGrid>
                <a:gridCol w="4114800"/>
                <a:gridCol w="4114800"/>
              </a:tblGrid>
              <a:tr h="370840">
                <a:tc>
                  <a:txBody>
                    <a:bodyPr/>
                    <a:lstStyle/>
                    <a:p>
                      <a:r>
                        <a:rPr lang="en-US" sz="2800" dirty="0" smtClean="0"/>
                        <a:t>Leader </a:t>
                      </a:r>
                      <a:r>
                        <a:rPr lang="en-US" sz="2800" baseline="0" dirty="0" smtClean="0"/>
                        <a:t> Component</a:t>
                      </a:r>
                      <a:endParaRPr lang="en-US" sz="2800" dirty="0"/>
                    </a:p>
                  </a:txBody>
                  <a:tcPr/>
                </a:tc>
                <a:tc>
                  <a:txBody>
                    <a:bodyPr/>
                    <a:lstStyle/>
                    <a:p>
                      <a:r>
                        <a:rPr lang="en-US" sz="2800" dirty="0" smtClean="0"/>
                        <a:t>Number</a:t>
                      </a:r>
                      <a:endParaRPr lang="en-US" sz="2800" dirty="0"/>
                    </a:p>
                  </a:txBody>
                  <a:tcPr/>
                </a:tc>
              </a:tr>
              <a:tr h="370840">
                <a:tc>
                  <a:txBody>
                    <a:bodyPr/>
                    <a:lstStyle/>
                    <a:p>
                      <a:r>
                        <a:rPr lang="en-US" sz="2800" dirty="0" smtClean="0"/>
                        <a:t>Task Force</a:t>
                      </a:r>
                      <a:endParaRPr lang="en-US" sz="2800" dirty="0"/>
                    </a:p>
                  </a:txBody>
                  <a:tcPr/>
                </a:tc>
                <a:tc>
                  <a:txBody>
                    <a:bodyPr/>
                    <a:lstStyle/>
                    <a:p>
                      <a:r>
                        <a:rPr lang="en-US" sz="2800" dirty="0" smtClean="0"/>
                        <a:t>10-</a:t>
                      </a:r>
                      <a:r>
                        <a:rPr lang="en-US" sz="2800" baseline="0" dirty="0" smtClean="0"/>
                        <a:t>20+ persons</a:t>
                      </a:r>
                      <a:endParaRPr lang="en-US" sz="2800" dirty="0"/>
                    </a:p>
                  </a:txBody>
                  <a:tcPr/>
                </a:tc>
              </a:tr>
              <a:tr h="370840">
                <a:tc>
                  <a:txBody>
                    <a:bodyPr/>
                    <a:lstStyle/>
                    <a:p>
                      <a:r>
                        <a:rPr lang="en-US" sz="2800" dirty="0" smtClean="0"/>
                        <a:t>Leadership Team</a:t>
                      </a:r>
                      <a:endParaRPr lang="en-US" sz="2800" dirty="0"/>
                    </a:p>
                  </a:txBody>
                  <a:tcPr/>
                </a:tc>
                <a:tc>
                  <a:txBody>
                    <a:bodyPr/>
                    <a:lstStyle/>
                    <a:p>
                      <a:r>
                        <a:rPr lang="en-US" sz="2800" dirty="0" smtClean="0"/>
                        <a:t>4 or 5</a:t>
                      </a:r>
                      <a:r>
                        <a:rPr lang="en-US" sz="2800" baseline="0" dirty="0" smtClean="0"/>
                        <a:t> persons</a:t>
                      </a:r>
                      <a:endParaRPr lang="en-US" sz="2800" dirty="0"/>
                    </a:p>
                  </a:txBody>
                  <a:tcPr/>
                </a:tc>
              </a:tr>
              <a:tr h="370840">
                <a:tc>
                  <a:txBody>
                    <a:bodyPr/>
                    <a:lstStyle/>
                    <a:p>
                      <a:r>
                        <a:rPr lang="en-US" sz="2800" dirty="0" smtClean="0"/>
                        <a:t>Visitors (more</a:t>
                      </a:r>
                      <a:r>
                        <a:rPr lang="en-US" sz="2800" baseline="0" dirty="0" smtClean="0"/>
                        <a:t> is a plus)</a:t>
                      </a:r>
                      <a:endParaRPr lang="en-US" sz="2800" dirty="0"/>
                    </a:p>
                  </a:txBody>
                  <a:tcPr/>
                </a:tc>
                <a:tc>
                  <a:txBody>
                    <a:bodyPr/>
                    <a:lstStyle/>
                    <a:p>
                      <a:r>
                        <a:rPr lang="en-US" sz="2800" dirty="0" smtClean="0"/>
                        <a:t>15-30</a:t>
                      </a:r>
                      <a:r>
                        <a:rPr lang="en-US" sz="2800" baseline="0" dirty="0" smtClean="0"/>
                        <a:t> persons</a:t>
                      </a:r>
                      <a:endParaRPr lang="en-US" sz="2800" dirty="0"/>
                    </a:p>
                  </a:txBody>
                  <a:tcPr/>
                </a:tc>
              </a:tr>
              <a:tr h="370840">
                <a:tc>
                  <a:txBody>
                    <a:bodyPr/>
                    <a:lstStyle/>
                    <a:p>
                      <a:r>
                        <a:rPr lang="en-US" sz="2800" dirty="0" smtClean="0"/>
                        <a:t>Firms</a:t>
                      </a:r>
                      <a:r>
                        <a:rPr lang="en-US" sz="2800" baseline="0" dirty="0" smtClean="0"/>
                        <a:t> Visited</a:t>
                      </a:r>
                      <a:endParaRPr lang="en-US" sz="2800" dirty="0"/>
                    </a:p>
                  </a:txBody>
                  <a:tcPr/>
                </a:tc>
                <a:tc>
                  <a:txBody>
                    <a:bodyPr/>
                    <a:lstStyle/>
                    <a:p>
                      <a:r>
                        <a:rPr lang="en-US" sz="2800" dirty="0" smtClean="0"/>
                        <a:t>30-100 firms</a:t>
                      </a:r>
                      <a:endParaRPr lang="en-US" sz="2800" dirty="0"/>
                    </a:p>
                  </a:txBody>
                  <a:tcPr/>
                </a:tc>
              </a:tr>
              <a:tr h="370840">
                <a:tc>
                  <a:txBody>
                    <a:bodyPr/>
                    <a:lstStyle/>
                    <a:p>
                      <a:r>
                        <a:rPr lang="en-US" sz="2800" dirty="0" smtClean="0"/>
                        <a:t>BREI Project Coordinator</a:t>
                      </a:r>
                      <a:endParaRPr lang="en-US" sz="2800" dirty="0"/>
                    </a:p>
                  </a:txBody>
                  <a:tcPr/>
                </a:tc>
                <a:tc>
                  <a:txBody>
                    <a:bodyPr/>
                    <a:lstStyle/>
                    <a:p>
                      <a:r>
                        <a:rPr lang="en-US" sz="2800" dirty="0" smtClean="0"/>
                        <a:t>1 person</a:t>
                      </a:r>
                      <a:endParaRPr lang="en-US" sz="2800" dirty="0"/>
                    </a:p>
                  </a:txBody>
                  <a:tcPr/>
                </a:tc>
              </a:tr>
              <a:tr h="370840">
                <a:tc>
                  <a:txBody>
                    <a:bodyPr/>
                    <a:lstStyle/>
                    <a:p>
                      <a:r>
                        <a:rPr lang="en-US" sz="2800" dirty="0" smtClean="0"/>
                        <a:t>State/</a:t>
                      </a:r>
                      <a:r>
                        <a:rPr lang="en-US" sz="2800" baseline="0" dirty="0" smtClean="0"/>
                        <a:t> </a:t>
                      </a:r>
                      <a:r>
                        <a:rPr lang="en-US" sz="2800" dirty="0" smtClean="0"/>
                        <a:t>Provincial</a:t>
                      </a:r>
                      <a:r>
                        <a:rPr lang="en-US" sz="2800" baseline="0" dirty="0" smtClean="0"/>
                        <a:t> Staff</a:t>
                      </a:r>
                      <a:endParaRPr lang="en-US" sz="2800" dirty="0"/>
                    </a:p>
                  </a:txBody>
                  <a:tcPr/>
                </a:tc>
                <a:tc>
                  <a:txBody>
                    <a:bodyPr/>
                    <a:lstStyle/>
                    <a:p>
                      <a:r>
                        <a:rPr lang="en-US" sz="2800" dirty="0" smtClean="0"/>
                        <a:t>2-3</a:t>
                      </a:r>
                      <a:r>
                        <a:rPr lang="en-US" sz="2800" baseline="0" dirty="0" smtClean="0"/>
                        <a:t> persons</a:t>
                      </a:r>
                      <a:endParaRPr lang="en-US" sz="2800" dirty="0"/>
                    </a:p>
                  </a:txBody>
                  <a:tcPr/>
                </a:tc>
              </a:tr>
            </a:tbl>
          </a:graphicData>
        </a:graphic>
      </p:graphicFrame>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itle 1"/>
          <p:cNvSpPr>
            <a:spLocks noGrp="1"/>
          </p:cNvSpPr>
          <p:nvPr>
            <p:ph type="title"/>
          </p:nvPr>
        </p:nvSpPr>
        <p:spPr/>
        <p:txBody>
          <a:bodyPr/>
          <a:lstStyle/>
          <a:p>
            <a:pPr eaLnBrk="1" hangingPunct="1"/>
            <a:r>
              <a:rPr lang="en-US" smtClean="0"/>
              <a:t>Task Force Membership</a:t>
            </a:r>
          </a:p>
        </p:txBody>
      </p:sp>
      <p:sp>
        <p:nvSpPr>
          <p:cNvPr id="30723" name="Content Placeholder 2"/>
          <p:cNvSpPr>
            <a:spLocks noGrp="1"/>
          </p:cNvSpPr>
          <p:nvPr>
            <p:ph sz="quarter" idx="1"/>
          </p:nvPr>
        </p:nvSpPr>
        <p:spPr>
          <a:xfrm>
            <a:off x="457200" y="1600200"/>
            <a:ext cx="8229600" cy="4556125"/>
          </a:xfrm>
        </p:spPr>
        <p:txBody>
          <a:bodyPr/>
          <a:lstStyle/>
          <a:p>
            <a:pPr eaLnBrk="1" hangingPunct="1"/>
            <a:r>
              <a:rPr lang="en-US" dirty="0" smtClean="0"/>
              <a:t>10 &amp; 30 + people</a:t>
            </a:r>
          </a:p>
          <a:p>
            <a:pPr eaLnBrk="1" hangingPunct="1"/>
            <a:r>
              <a:rPr lang="en-US" dirty="0" smtClean="0"/>
              <a:t>Four major groups of people</a:t>
            </a:r>
          </a:p>
          <a:p>
            <a:pPr lvl="1" eaLnBrk="1" hangingPunct="1"/>
            <a:r>
              <a:rPr lang="en-US" dirty="0" smtClean="0"/>
              <a:t>Local development professionals</a:t>
            </a:r>
          </a:p>
          <a:p>
            <a:pPr lvl="1" eaLnBrk="1" hangingPunct="1"/>
            <a:r>
              <a:rPr lang="en-US" dirty="0" smtClean="0"/>
              <a:t>Business owners/operators</a:t>
            </a:r>
          </a:p>
          <a:p>
            <a:pPr lvl="1" eaLnBrk="1" hangingPunct="1"/>
            <a:r>
              <a:rPr lang="en-US" dirty="0" smtClean="0"/>
              <a:t>Local government officials</a:t>
            </a:r>
          </a:p>
          <a:p>
            <a:pPr lvl="1" eaLnBrk="1" hangingPunct="1"/>
            <a:r>
              <a:rPr lang="en-US" dirty="0" smtClean="0"/>
              <a:t>Educators (K-12 plus higher education)</a:t>
            </a:r>
          </a:p>
          <a:p>
            <a:pPr lvl="1" eaLnBrk="1" hangingPunct="1"/>
            <a:r>
              <a:rPr lang="en-US" dirty="0" smtClean="0"/>
              <a:t>Others????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itle 1"/>
          <p:cNvSpPr>
            <a:spLocks noGrp="1"/>
          </p:cNvSpPr>
          <p:nvPr>
            <p:ph type="title"/>
          </p:nvPr>
        </p:nvSpPr>
        <p:spPr/>
        <p:txBody>
          <a:bodyPr/>
          <a:lstStyle/>
          <a:p>
            <a:pPr eaLnBrk="1" hangingPunct="1"/>
            <a:r>
              <a:rPr lang="en-US" smtClean="0"/>
              <a:t>Who Should be on the Task Force?</a:t>
            </a:r>
          </a:p>
        </p:txBody>
      </p:sp>
      <p:sp>
        <p:nvSpPr>
          <p:cNvPr id="31747" name="Content Placeholder 2"/>
          <p:cNvSpPr>
            <a:spLocks noGrp="1"/>
          </p:cNvSpPr>
          <p:nvPr>
            <p:ph sz="quarter" idx="1"/>
          </p:nvPr>
        </p:nvSpPr>
        <p:spPr>
          <a:xfrm>
            <a:off x="457200" y="1524000"/>
            <a:ext cx="8229600" cy="4632325"/>
          </a:xfrm>
        </p:spPr>
        <p:txBody>
          <a:bodyPr/>
          <a:lstStyle/>
          <a:p>
            <a:pPr eaLnBrk="1" hangingPunct="1"/>
            <a:r>
              <a:rPr lang="en-US" dirty="0" smtClean="0"/>
              <a:t>Recognized and respected community leaders</a:t>
            </a:r>
          </a:p>
          <a:p>
            <a:pPr eaLnBrk="1" hangingPunct="1"/>
            <a:endParaRPr lang="en-US" dirty="0" smtClean="0"/>
          </a:p>
          <a:p>
            <a:pPr eaLnBrk="1" hangingPunct="1"/>
            <a:r>
              <a:rPr lang="en-US" dirty="0" smtClean="0"/>
              <a:t>Why?  Only power of the group comes from the information collected, research done and the reputation of the Task Force</a:t>
            </a:r>
          </a:p>
          <a:p>
            <a:pPr eaLnBrk="1" hangingPunct="1"/>
            <a:endParaRPr lang="en-US" dirty="0" smtClean="0"/>
          </a:p>
          <a:p>
            <a:pPr eaLnBrk="1" hangingPunct="1"/>
            <a:r>
              <a:rPr lang="en-US" dirty="0" smtClean="0"/>
              <a:t>Ability to work easily with others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le 1"/>
          <p:cNvSpPr>
            <a:spLocks noGrp="1"/>
          </p:cNvSpPr>
          <p:nvPr>
            <p:ph type="title"/>
          </p:nvPr>
        </p:nvSpPr>
        <p:spPr/>
        <p:txBody>
          <a:bodyPr/>
          <a:lstStyle/>
          <a:p>
            <a:pPr eaLnBrk="1" hangingPunct="1"/>
            <a:r>
              <a:rPr lang="en-US" smtClean="0"/>
              <a:t>Task Force’s Role</a:t>
            </a:r>
          </a:p>
        </p:txBody>
      </p:sp>
      <p:sp>
        <p:nvSpPr>
          <p:cNvPr id="32771" name="Content Placeholder 2"/>
          <p:cNvSpPr>
            <a:spLocks noGrp="1"/>
          </p:cNvSpPr>
          <p:nvPr>
            <p:ph sz="quarter" idx="1"/>
          </p:nvPr>
        </p:nvSpPr>
        <p:spPr>
          <a:xfrm>
            <a:off x="457200" y="1600201"/>
            <a:ext cx="8229600" cy="4572000"/>
          </a:xfrm>
        </p:spPr>
        <p:txBody>
          <a:bodyPr/>
          <a:lstStyle/>
          <a:p>
            <a:pPr eaLnBrk="1" hangingPunct="1"/>
            <a:r>
              <a:rPr lang="en-US" dirty="0" smtClean="0"/>
              <a:t>Set overall policy of local BR&amp;E Visitation Program</a:t>
            </a:r>
          </a:p>
          <a:p>
            <a:pPr eaLnBrk="1" hangingPunct="1"/>
            <a:r>
              <a:rPr lang="en-US" dirty="0" smtClean="0"/>
              <a:t>Recruit volunteers (1 or 2 persons)</a:t>
            </a:r>
          </a:p>
          <a:p>
            <a:pPr eaLnBrk="1" hangingPunct="1"/>
            <a:r>
              <a:rPr lang="en-US" dirty="0" smtClean="0"/>
              <a:t>Attend training and visiting 2 firms</a:t>
            </a:r>
          </a:p>
          <a:p>
            <a:pPr eaLnBrk="1" hangingPunct="1"/>
            <a:r>
              <a:rPr lang="en-US" dirty="0" smtClean="0"/>
              <a:t>Go to two “red &amp; yellow flag” meetings</a:t>
            </a:r>
          </a:p>
          <a:p>
            <a:pPr eaLnBrk="1" hangingPunct="1"/>
            <a:r>
              <a:rPr lang="en-US" dirty="0" smtClean="0"/>
              <a:t>Review research results and set priorities</a:t>
            </a:r>
          </a:p>
          <a:p>
            <a:pPr eaLnBrk="1" hangingPunct="1"/>
            <a:r>
              <a:rPr lang="en-US" dirty="0" smtClean="0"/>
              <a:t>Assist in the implementation of projects</a:t>
            </a:r>
          </a:p>
          <a:p>
            <a:pPr eaLnBrk="1" hangingPunct="1"/>
            <a:r>
              <a:rPr lang="en-US" dirty="0" smtClean="0"/>
              <a:t>Attend quarterly meetings after priorities are set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p:nvPr>
        </p:nvSpPr>
        <p:spPr/>
        <p:txBody>
          <a:bodyPr/>
          <a:lstStyle/>
          <a:p>
            <a:pPr eaLnBrk="1" hangingPunct="1"/>
            <a:r>
              <a:rPr lang="en-US" smtClean="0"/>
              <a:t>Leadership Team</a:t>
            </a:r>
          </a:p>
        </p:txBody>
      </p:sp>
      <p:sp>
        <p:nvSpPr>
          <p:cNvPr id="13315" name="Content Placeholder 2"/>
          <p:cNvSpPr>
            <a:spLocks noGrp="1"/>
          </p:cNvSpPr>
          <p:nvPr>
            <p:ph sz="quarter" idx="1"/>
          </p:nvPr>
        </p:nvSpPr>
        <p:spPr>
          <a:xfrm>
            <a:off x="457200" y="1219200"/>
            <a:ext cx="8229600" cy="4937125"/>
          </a:xfrm>
        </p:spPr>
        <p:txBody>
          <a:bodyPr/>
          <a:lstStyle/>
          <a:p>
            <a:pPr eaLnBrk="1" hangingPunct="1">
              <a:lnSpc>
                <a:spcPct val="150000"/>
              </a:lnSpc>
            </a:pPr>
            <a:r>
              <a:rPr lang="en-US" sz="2400" b="1" dirty="0" smtClean="0"/>
              <a:t>Visitation Director</a:t>
            </a:r>
            <a:r>
              <a:rPr lang="en-US" sz="2400" dirty="0" smtClean="0"/>
              <a:t> – organizes the firm visits</a:t>
            </a:r>
          </a:p>
          <a:p>
            <a:pPr eaLnBrk="1" hangingPunct="1">
              <a:lnSpc>
                <a:spcPct val="150000"/>
              </a:lnSpc>
            </a:pPr>
            <a:r>
              <a:rPr lang="en-US" sz="2400" b="1" dirty="0" smtClean="0"/>
              <a:t>Business Resources leader</a:t>
            </a:r>
            <a:r>
              <a:rPr lang="en-US" sz="2400" dirty="0" smtClean="0"/>
              <a:t> (aka the “Red Flag leader”) – organizes the red flag follow-up</a:t>
            </a:r>
          </a:p>
          <a:p>
            <a:pPr eaLnBrk="1" hangingPunct="1">
              <a:lnSpc>
                <a:spcPct val="150000"/>
              </a:lnSpc>
            </a:pPr>
            <a:r>
              <a:rPr lang="en-US" sz="2400" b="1" dirty="0" smtClean="0"/>
              <a:t>Media Relations </a:t>
            </a:r>
            <a:r>
              <a:rPr lang="en-US" sz="2400" dirty="0" smtClean="0"/>
              <a:t>– promotes the program</a:t>
            </a:r>
          </a:p>
          <a:p>
            <a:pPr eaLnBrk="1" hangingPunct="1">
              <a:lnSpc>
                <a:spcPct val="150000"/>
              </a:lnSpc>
            </a:pPr>
            <a:r>
              <a:rPr lang="en-US" sz="2400" b="1" dirty="0" smtClean="0"/>
              <a:t>Milestone Meeting Facilitator</a:t>
            </a:r>
            <a:r>
              <a:rPr lang="en-US" sz="2400" dirty="0" smtClean="0"/>
              <a:t> – organizes the community meetings</a:t>
            </a:r>
          </a:p>
          <a:p>
            <a:pPr eaLnBrk="1" hangingPunct="1">
              <a:lnSpc>
                <a:spcPct val="150000"/>
              </a:lnSpc>
            </a:pPr>
            <a:r>
              <a:rPr lang="en-US" sz="2400" b="1" dirty="0" smtClean="0"/>
              <a:t>Overall Coordinator/Champion</a:t>
            </a:r>
            <a:r>
              <a:rPr lang="en-US" sz="2400" dirty="0" smtClean="0"/>
              <a:t> – chair of team (one of the above)</a:t>
            </a:r>
            <a:endParaRPr lang="en-US" sz="2400" b="1" dirty="0" smtClean="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fontScale="90000"/>
          </a:bodyPr>
          <a:lstStyle/>
          <a:p>
            <a:pPr eaLnBrk="1" fontAlgn="auto" hangingPunct="1">
              <a:spcAft>
                <a:spcPts val="0"/>
              </a:spcAft>
              <a:defRPr/>
            </a:pPr>
            <a:r>
              <a:rPr lang="en-US" dirty="0" smtClean="0"/>
              <a:t>Benefits of Serving on the</a:t>
            </a:r>
            <a:br>
              <a:rPr lang="en-US" dirty="0" smtClean="0"/>
            </a:br>
            <a:r>
              <a:rPr lang="en-US" dirty="0" smtClean="0"/>
              <a:t>Leadership Team</a:t>
            </a:r>
            <a:endParaRPr lang="en-US" dirty="0"/>
          </a:p>
        </p:txBody>
      </p:sp>
      <p:sp>
        <p:nvSpPr>
          <p:cNvPr id="29699" name="Content Placeholder 5"/>
          <p:cNvSpPr>
            <a:spLocks noGrp="1"/>
          </p:cNvSpPr>
          <p:nvPr>
            <p:ph sz="quarter" idx="1"/>
          </p:nvPr>
        </p:nvSpPr>
        <p:spPr>
          <a:xfrm>
            <a:off x="457200" y="1676400"/>
            <a:ext cx="8229600" cy="4479925"/>
          </a:xfrm>
        </p:spPr>
        <p:txBody>
          <a:bodyPr/>
          <a:lstStyle/>
          <a:p>
            <a:pPr eaLnBrk="1" hangingPunct="1"/>
            <a:r>
              <a:rPr lang="en-US" dirty="0" smtClean="0"/>
              <a:t>High visibility of successful programs</a:t>
            </a:r>
          </a:p>
          <a:p>
            <a:pPr eaLnBrk="1" hangingPunct="1"/>
            <a:r>
              <a:rPr lang="en-US" dirty="0" smtClean="0"/>
              <a:t>Identification of major issues</a:t>
            </a:r>
          </a:p>
          <a:p>
            <a:pPr eaLnBrk="1" hangingPunct="1"/>
            <a:r>
              <a:rPr lang="en-US" dirty="0" smtClean="0"/>
              <a:t>Improved efficiency in contacting firms</a:t>
            </a:r>
          </a:p>
          <a:p>
            <a:pPr eaLnBrk="1" hangingPunct="1"/>
            <a:r>
              <a:rPr lang="en-US" dirty="0" smtClean="0"/>
              <a:t>Opportunity to learn more about local economy and firms</a:t>
            </a:r>
          </a:p>
          <a:p>
            <a:pPr eaLnBrk="1" hangingPunct="1"/>
            <a:r>
              <a:rPr lang="en-US" dirty="0" smtClean="0"/>
              <a:t>Chance to understand local leadership</a:t>
            </a:r>
          </a:p>
          <a:p>
            <a:pPr eaLnBrk="1" hangingPunct="1"/>
            <a:r>
              <a:rPr lang="en-US" dirty="0" smtClean="0"/>
              <a:t>Improved business retention and expansion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ooter Placeholder 2"/>
          <p:cNvSpPr>
            <a:spLocks noGrp="1"/>
          </p:cNvSpPr>
          <p:nvPr>
            <p:ph type="ftr" sz="quarter" idx="11"/>
          </p:nvPr>
        </p:nvSpPr>
        <p:spPr/>
        <p:txBody>
          <a:bodyPr/>
          <a:lstStyle/>
          <a:p>
            <a:pPr>
              <a:defRPr/>
            </a:pPr>
            <a:r>
              <a:rPr lang="en-US" smtClean="0"/>
              <a:t>BREI </a:t>
            </a:r>
            <a:endParaRPr lang="en-US"/>
          </a:p>
        </p:txBody>
      </p:sp>
      <p:sp>
        <p:nvSpPr>
          <p:cNvPr id="8" name="Slide Number Placeholder 7"/>
          <p:cNvSpPr>
            <a:spLocks noGrp="1"/>
          </p:cNvSpPr>
          <p:nvPr>
            <p:ph type="sldNum" sz="quarter" idx="12"/>
          </p:nvPr>
        </p:nvSpPr>
        <p:spPr/>
        <p:txBody>
          <a:bodyPr/>
          <a:lstStyle/>
          <a:p>
            <a:pPr>
              <a:defRPr/>
            </a:pPr>
            <a:r>
              <a:rPr lang="en-US" dirty="0" smtClean="0"/>
              <a:t>15</a:t>
            </a:r>
            <a:endParaRPr lang="en-US" dirty="0"/>
          </a:p>
        </p:txBody>
      </p:sp>
      <p:sp>
        <p:nvSpPr>
          <p:cNvPr id="17411" name="Rectangle 2"/>
          <p:cNvSpPr>
            <a:spLocks noChangeArrowheads="1"/>
          </p:cNvSpPr>
          <p:nvPr/>
        </p:nvSpPr>
        <p:spPr bwMode="auto">
          <a:xfrm>
            <a:off x="685800" y="6400800"/>
            <a:ext cx="1905000" cy="457200"/>
          </a:xfrm>
          <a:prstGeom prst="rect">
            <a:avLst/>
          </a:prstGeom>
          <a:noFill/>
          <a:ln w="9525">
            <a:noFill/>
            <a:miter lim="800000"/>
            <a:headEnd/>
            <a:tailEnd/>
          </a:ln>
        </p:spPr>
        <p:txBody>
          <a:bodyPr wrap="none" anchor="ctr"/>
          <a:lstStyle/>
          <a:p>
            <a:endParaRPr lang="en-US"/>
          </a:p>
        </p:txBody>
      </p:sp>
      <p:sp>
        <p:nvSpPr>
          <p:cNvPr id="17412" name="Rectangle 3"/>
          <p:cNvSpPr>
            <a:spLocks noChangeArrowheads="1"/>
          </p:cNvSpPr>
          <p:nvPr/>
        </p:nvSpPr>
        <p:spPr bwMode="auto">
          <a:xfrm>
            <a:off x="3124200" y="6400800"/>
            <a:ext cx="2895600" cy="457200"/>
          </a:xfrm>
          <a:prstGeom prst="rect">
            <a:avLst/>
          </a:prstGeom>
          <a:noFill/>
          <a:ln w="9525">
            <a:noFill/>
            <a:miter lim="800000"/>
            <a:headEnd/>
            <a:tailEnd/>
          </a:ln>
        </p:spPr>
        <p:txBody>
          <a:bodyPr wrap="none" anchor="ctr"/>
          <a:lstStyle/>
          <a:p>
            <a:endParaRPr lang="en-US"/>
          </a:p>
        </p:txBody>
      </p:sp>
      <p:sp>
        <p:nvSpPr>
          <p:cNvPr id="17413" name="Rectangle 4"/>
          <p:cNvSpPr>
            <a:spLocks noChangeArrowheads="1"/>
          </p:cNvSpPr>
          <p:nvPr/>
        </p:nvSpPr>
        <p:spPr bwMode="auto">
          <a:xfrm>
            <a:off x="762000" y="457200"/>
            <a:ext cx="7772400" cy="1143000"/>
          </a:xfrm>
          <a:prstGeom prst="rect">
            <a:avLst/>
          </a:prstGeom>
          <a:noFill/>
          <a:ln w="9525">
            <a:noFill/>
            <a:miter lim="800000"/>
            <a:headEnd/>
            <a:tailEnd/>
          </a:ln>
        </p:spPr>
        <p:txBody>
          <a:bodyPr lIns="92075" tIns="46038" rIns="92075" bIns="46038" anchor="ctr"/>
          <a:lstStyle/>
          <a:p>
            <a:r>
              <a:rPr lang="en-US" sz="3200" dirty="0">
                <a:solidFill>
                  <a:schemeClr val="tx2"/>
                </a:solidFill>
                <a:latin typeface="+mj-lt"/>
              </a:rPr>
              <a:t>Volunteer Visitors</a:t>
            </a:r>
          </a:p>
        </p:txBody>
      </p:sp>
      <p:sp>
        <p:nvSpPr>
          <p:cNvPr id="31749" name="Rectangle 5"/>
          <p:cNvSpPr>
            <a:spLocks noChangeArrowheads="1"/>
          </p:cNvSpPr>
          <p:nvPr/>
        </p:nvSpPr>
        <p:spPr bwMode="auto">
          <a:xfrm>
            <a:off x="762000" y="1828800"/>
            <a:ext cx="3810000" cy="4114800"/>
          </a:xfrm>
          <a:prstGeom prst="rect">
            <a:avLst/>
          </a:prstGeom>
          <a:noFill/>
          <a:ln w="9525">
            <a:noFill/>
            <a:miter lim="800000"/>
            <a:headEnd/>
            <a:tailEnd/>
          </a:ln>
          <a:effectLst/>
        </p:spPr>
        <p:txBody>
          <a:bodyPr lIns="92075" tIns="46038" rIns="92075" bIns="46038"/>
          <a:lstStyle/>
          <a:p>
            <a:pPr marL="342900" indent="-342900">
              <a:spcBef>
                <a:spcPct val="20000"/>
              </a:spcBef>
              <a:buClr>
                <a:schemeClr val="tx2"/>
              </a:buClr>
              <a:buFontTx/>
              <a:buChar char="•"/>
              <a:defRPr/>
            </a:pPr>
            <a:r>
              <a:rPr lang="en-US" sz="2400" dirty="0"/>
              <a:t>Should be aware and enthusiastic about the program</a:t>
            </a:r>
          </a:p>
          <a:p>
            <a:pPr marL="342900" indent="-342900">
              <a:spcBef>
                <a:spcPct val="20000"/>
              </a:spcBef>
              <a:buClr>
                <a:schemeClr val="tx2"/>
              </a:buClr>
              <a:buFontTx/>
              <a:buChar char="•"/>
              <a:defRPr/>
            </a:pPr>
            <a:r>
              <a:rPr lang="en-US" sz="2400" dirty="0"/>
              <a:t>Represent a cross-section of professionals and organizations</a:t>
            </a:r>
          </a:p>
          <a:p>
            <a:pPr marL="342900" indent="-342900">
              <a:spcBef>
                <a:spcPct val="20000"/>
              </a:spcBef>
              <a:buClr>
                <a:schemeClr val="tx2"/>
              </a:buClr>
              <a:buFontTx/>
              <a:buChar char="•"/>
              <a:defRPr/>
            </a:pPr>
            <a:r>
              <a:rPr lang="en-US" sz="2400" dirty="0"/>
              <a:t>Should be influential and know the community</a:t>
            </a:r>
          </a:p>
          <a:p>
            <a:pPr marL="342900" indent="-342900">
              <a:spcBef>
                <a:spcPct val="20000"/>
              </a:spcBef>
              <a:buClr>
                <a:schemeClr val="tx2"/>
              </a:buClr>
              <a:buFontTx/>
              <a:buChar char="•"/>
              <a:defRPr/>
            </a:pPr>
            <a:r>
              <a:rPr lang="en-US" sz="2400" dirty="0"/>
              <a:t>Should be able to maintain confidentiality</a:t>
            </a:r>
          </a:p>
        </p:txBody>
      </p:sp>
      <p:sp>
        <p:nvSpPr>
          <p:cNvPr id="31750" name="Rectangle 6"/>
          <p:cNvSpPr>
            <a:spLocks noChangeArrowheads="1"/>
          </p:cNvSpPr>
          <p:nvPr/>
        </p:nvSpPr>
        <p:spPr bwMode="auto">
          <a:xfrm>
            <a:off x="5334000" y="1676400"/>
            <a:ext cx="3810000" cy="4419600"/>
          </a:xfrm>
          <a:prstGeom prst="rect">
            <a:avLst/>
          </a:prstGeom>
          <a:noFill/>
          <a:ln w="9525">
            <a:noFill/>
            <a:miter lim="800000"/>
            <a:headEnd/>
            <a:tailEnd/>
          </a:ln>
          <a:effectLst/>
        </p:spPr>
        <p:txBody>
          <a:bodyPr lIns="92075" tIns="46038" rIns="92075" bIns="46038"/>
          <a:lstStyle/>
          <a:p>
            <a:pPr marL="342900" indent="-342900" algn="ctr">
              <a:spcBef>
                <a:spcPct val="20000"/>
              </a:spcBef>
              <a:defRPr/>
            </a:pPr>
            <a:r>
              <a:rPr lang="en-US" sz="2400" dirty="0">
                <a:solidFill>
                  <a:schemeClr val="accent2"/>
                </a:solidFill>
              </a:rPr>
              <a:t>Potential Volunteers</a:t>
            </a:r>
          </a:p>
          <a:p>
            <a:pPr marL="342900" indent="-342900" algn="ctr">
              <a:spcBef>
                <a:spcPct val="20000"/>
              </a:spcBef>
              <a:defRPr/>
            </a:pPr>
            <a:r>
              <a:rPr lang="en-US" sz="2400" dirty="0"/>
              <a:t>Business people</a:t>
            </a:r>
          </a:p>
          <a:p>
            <a:pPr marL="342900" indent="-342900" algn="ctr">
              <a:spcBef>
                <a:spcPct val="20000"/>
              </a:spcBef>
              <a:defRPr/>
            </a:pPr>
            <a:r>
              <a:rPr lang="en-US" sz="2400" dirty="0"/>
              <a:t>Economic Development Professionals</a:t>
            </a:r>
          </a:p>
          <a:p>
            <a:pPr marL="342900" indent="-342900" algn="ctr">
              <a:spcBef>
                <a:spcPct val="20000"/>
              </a:spcBef>
              <a:defRPr/>
            </a:pPr>
            <a:r>
              <a:rPr lang="en-US" sz="2400" dirty="0"/>
              <a:t>Chamber of Commerce</a:t>
            </a:r>
          </a:p>
          <a:p>
            <a:pPr marL="342900" indent="-342900" algn="ctr">
              <a:spcBef>
                <a:spcPct val="20000"/>
              </a:spcBef>
              <a:defRPr/>
            </a:pPr>
            <a:r>
              <a:rPr lang="en-US" sz="2400" dirty="0"/>
              <a:t>Ministers</a:t>
            </a:r>
          </a:p>
          <a:p>
            <a:pPr marL="342900" indent="-342900" algn="ctr">
              <a:spcBef>
                <a:spcPct val="20000"/>
              </a:spcBef>
              <a:defRPr/>
            </a:pPr>
            <a:r>
              <a:rPr lang="en-US" sz="2400" dirty="0"/>
              <a:t>School Officials</a:t>
            </a:r>
          </a:p>
          <a:p>
            <a:pPr marL="342900" indent="-342900" algn="ctr">
              <a:spcBef>
                <a:spcPct val="20000"/>
              </a:spcBef>
              <a:defRPr/>
            </a:pPr>
            <a:r>
              <a:rPr lang="en-US" sz="2400" dirty="0"/>
              <a:t>Service Agencies</a:t>
            </a:r>
          </a:p>
          <a:p>
            <a:pPr marL="342900" indent="-342900" algn="ctr">
              <a:spcBef>
                <a:spcPct val="20000"/>
              </a:spcBef>
              <a:defRPr/>
            </a:pPr>
            <a:r>
              <a:rPr lang="en-US" sz="2400" dirty="0"/>
              <a:t>Utility Representatives</a:t>
            </a:r>
          </a:p>
          <a:p>
            <a:pPr marL="342900" indent="-342900" algn="ctr">
              <a:spcBef>
                <a:spcPct val="20000"/>
              </a:spcBef>
              <a:defRPr/>
            </a:pPr>
            <a:r>
              <a:rPr lang="en-US" sz="2400" dirty="0"/>
              <a:t>Bankers</a:t>
            </a:r>
            <a:endParaRPr lang="en-US" sz="2400" dirty="0">
              <a:solidFill>
                <a:srgbClr val="FF0033"/>
              </a:solidFill>
            </a:endParaRPr>
          </a:p>
          <a:p>
            <a:pPr marL="342900" indent="-342900" algn="ctr">
              <a:spcBef>
                <a:spcPct val="20000"/>
              </a:spcBef>
              <a:defRPr/>
            </a:pPr>
            <a:endParaRPr lang="en-US" sz="2400" dirty="0">
              <a:solidFill>
                <a:srgbClr val="FF0033"/>
              </a:solidFill>
            </a:endParaRPr>
          </a:p>
        </p:txBody>
      </p:sp>
    </p:spTree>
  </p:cSld>
  <p:clrMapOvr>
    <a:masterClrMapping/>
  </p:clrMapOvr>
  <p:transition>
    <p:cover dir="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1749">
                                            <p:txEl>
                                              <p:pRg st="0" end="0"/>
                                            </p:txEl>
                                          </p:spTgt>
                                        </p:tgtEl>
                                        <p:attrNameLst>
                                          <p:attrName>style.visibility</p:attrName>
                                        </p:attrNameLst>
                                      </p:cBhvr>
                                      <p:to>
                                        <p:strVal val="visible"/>
                                      </p:to>
                                    </p:set>
                                    <p:animEffect transition="in" filter="blinds(horizontal)">
                                      <p:cBhvr>
                                        <p:cTn id="7" dur="500"/>
                                        <p:tgtEl>
                                          <p:spTgt spid="3174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1749">
                                            <p:txEl>
                                              <p:pRg st="1" end="1"/>
                                            </p:txEl>
                                          </p:spTgt>
                                        </p:tgtEl>
                                        <p:attrNameLst>
                                          <p:attrName>style.visibility</p:attrName>
                                        </p:attrNameLst>
                                      </p:cBhvr>
                                      <p:to>
                                        <p:strVal val="visible"/>
                                      </p:to>
                                    </p:set>
                                    <p:animEffect transition="in" filter="blinds(horizontal)">
                                      <p:cBhvr>
                                        <p:cTn id="12" dur="500"/>
                                        <p:tgtEl>
                                          <p:spTgt spid="31749">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1749">
                                            <p:txEl>
                                              <p:pRg st="2" end="2"/>
                                            </p:txEl>
                                          </p:spTgt>
                                        </p:tgtEl>
                                        <p:attrNameLst>
                                          <p:attrName>style.visibility</p:attrName>
                                        </p:attrNameLst>
                                      </p:cBhvr>
                                      <p:to>
                                        <p:strVal val="visible"/>
                                      </p:to>
                                    </p:set>
                                    <p:animEffect transition="in" filter="blinds(horizontal)">
                                      <p:cBhvr>
                                        <p:cTn id="17" dur="500"/>
                                        <p:tgtEl>
                                          <p:spTgt spid="31749">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31749">
                                            <p:txEl>
                                              <p:pRg st="3" end="3"/>
                                            </p:txEl>
                                          </p:spTgt>
                                        </p:tgtEl>
                                        <p:attrNameLst>
                                          <p:attrName>style.visibility</p:attrName>
                                        </p:attrNameLst>
                                      </p:cBhvr>
                                      <p:to>
                                        <p:strVal val="visible"/>
                                      </p:to>
                                    </p:set>
                                    <p:animEffect transition="in" filter="blinds(horizontal)">
                                      <p:cBhvr>
                                        <p:cTn id="22" dur="500"/>
                                        <p:tgtEl>
                                          <p:spTgt spid="31749">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4" presetClass="entr" presetSubtype="16" fill="hold" grpId="0" nodeType="clickEffect">
                                  <p:stCondLst>
                                    <p:cond delay="0"/>
                                  </p:stCondLst>
                                  <p:childTnLst>
                                    <p:set>
                                      <p:cBhvr>
                                        <p:cTn id="26" dur="1" fill="hold">
                                          <p:stCondLst>
                                            <p:cond delay="0"/>
                                          </p:stCondLst>
                                        </p:cTn>
                                        <p:tgtEl>
                                          <p:spTgt spid="31750"/>
                                        </p:tgtEl>
                                        <p:attrNameLst>
                                          <p:attrName>style.visibility</p:attrName>
                                        </p:attrNameLst>
                                      </p:cBhvr>
                                      <p:to>
                                        <p:strVal val="visible"/>
                                      </p:to>
                                    </p:set>
                                    <p:animEffect transition="in" filter="box(in)">
                                      <p:cBhvr>
                                        <p:cTn id="27" dur="500"/>
                                        <p:tgtEl>
                                          <p:spTgt spid="31750"/>
                                        </p:tgtEl>
                                      </p:cBhvr>
                                    </p:animEffect>
                                  </p:childTnLst>
                                  <p:subTnLst>
                                    <p:audio>
                                      <p:cMediaNode>
                                        <p:cTn display="0" masterRel="sameClick">
                                          <p:stCondLst>
                                            <p:cond evt="begin" delay="0">
                                              <p:tn val="25"/>
                                            </p:cond>
                                          </p:stCondLst>
                                          <p:endCondLst>
                                            <p:cond evt="onStopAudio" delay="0">
                                              <p:tgtEl>
                                                <p:sldTgt/>
                                              </p:tgtEl>
                                            </p:cond>
                                          </p:endCondLst>
                                        </p:cTn>
                                        <p:tgtEl>
                                          <p:sndTgt r:embed="rId3" name="Camera"/>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749" grpId="0" build="p" autoUpdateAnimBg="0"/>
      <p:bldP spid="31750" grpId="0" autoUpdateAnimBg="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itle 1"/>
          <p:cNvSpPr>
            <a:spLocks noGrp="1"/>
          </p:cNvSpPr>
          <p:nvPr>
            <p:ph type="title"/>
          </p:nvPr>
        </p:nvSpPr>
        <p:spPr/>
        <p:txBody>
          <a:bodyPr/>
          <a:lstStyle/>
          <a:p>
            <a:pPr eaLnBrk="1" hangingPunct="1"/>
            <a:r>
              <a:rPr lang="en-US" smtClean="0"/>
              <a:t>Volunteer Visitors</a:t>
            </a:r>
          </a:p>
        </p:txBody>
      </p:sp>
      <p:sp>
        <p:nvSpPr>
          <p:cNvPr id="34819" name="Content Placeholder 2"/>
          <p:cNvSpPr>
            <a:spLocks noGrp="1"/>
          </p:cNvSpPr>
          <p:nvPr>
            <p:ph sz="quarter" idx="1"/>
          </p:nvPr>
        </p:nvSpPr>
        <p:spPr>
          <a:xfrm>
            <a:off x="457200" y="1219200"/>
            <a:ext cx="8229600" cy="4937125"/>
          </a:xfrm>
        </p:spPr>
        <p:txBody>
          <a:bodyPr/>
          <a:lstStyle/>
          <a:p>
            <a:pPr eaLnBrk="1" hangingPunct="1"/>
            <a:r>
              <a:rPr lang="en-US" smtClean="0"/>
              <a:t>Visit 2 to 4 firms</a:t>
            </a:r>
          </a:p>
          <a:p>
            <a:pPr eaLnBrk="1" hangingPunct="1"/>
            <a:endParaRPr lang="en-US" smtClean="0"/>
          </a:p>
          <a:p>
            <a:pPr eaLnBrk="1" hangingPunct="1"/>
            <a:r>
              <a:rPr lang="en-US" smtClean="0"/>
              <a:t>Takes about 6 to 10 hours</a:t>
            </a:r>
          </a:p>
          <a:p>
            <a:pPr eaLnBrk="1" hangingPunct="1"/>
            <a:endParaRPr lang="en-US" smtClean="0"/>
          </a:p>
          <a:p>
            <a:pPr eaLnBrk="1" hangingPunct="1"/>
            <a:r>
              <a:rPr lang="en-US" smtClean="0"/>
              <a:t>Selected by the Task Force members</a:t>
            </a:r>
          </a:p>
          <a:p>
            <a:pPr eaLnBrk="1" hangingPunct="1"/>
            <a:endParaRPr lang="en-US" smtClean="0"/>
          </a:p>
          <a:p>
            <a:pPr eaLnBrk="1" hangingPunct="1"/>
            <a:r>
              <a:rPr lang="en-US" smtClean="0"/>
              <a:t>Community leaders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ooter Placeholder 2"/>
          <p:cNvSpPr>
            <a:spLocks noGrp="1"/>
          </p:cNvSpPr>
          <p:nvPr>
            <p:ph type="ftr" sz="quarter" idx="11"/>
          </p:nvPr>
        </p:nvSpPr>
        <p:spPr/>
        <p:txBody>
          <a:bodyPr/>
          <a:lstStyle/>
          <a:p>
            <a:pPr>
              <a:defRPr/>
            </a:pPr>
            <a:r>
              <a:rPr lang="en-US" smtClean="0"/>
              <a:t>BREI </a:t>
            </a:r>
            <a:endParaRPr lang="en-US"/>
          </a:p>
        </p:txBody>
      </p:sp>
      <p:sp>
        <p:nvSpPr>
          <p:cNvPr id="7" name="Slide Number Placeholder 6"/>
          <p:cNvSpPr>
            <a:spLocks noGrp="1"/>
          </p:cNvSpPr>
          <p:nvPr>
            <p:ph type="sldNum" sz="quarter" idx="12"/>
          </p:nvPr>
        </p:nvSpPr>
        <p:spPr/>
        <p:txBody>
          <a:bodyPr/>
          <a:lstStyle/>
          <a:p>
            <a:pPr>
              <a:defRPr/>
            </a:pPr>
            <a:r>
              <a:rPr lang="en-US" dirty="0" smtClean="0"/>
              <a:t>16</a:t>
            </a:r>
            <a:endParaRPr lang="en-US" dirty="0"/>
          </a:p>
        </p:txBody>
      </p:sp>
      <p:sp>
        <p:nvSpPr>
          <p:cNvPr id="18435" name="Rectangle 2"/>
          <p:cNvSpPr>
            <a:spLocks noChangeArrowheads="1"/>
          </p:cNvSpPr>
          <p:nvPr/>
        </p:nvSpPr>
        <p:spPr bwMode="auto">
          <a:xfrm>
            <a:off x="685800" y="6400800"/>
            <a:ext cx="1905000" cy="457200"/>
          </a:xfrm>
          <a:prstGeom prst="rect">
            <a:avLst/>
          </a:prstGeom>
          <a:noFill/>
          <a:ln w="9525">
            <a:noFill/>
            <a:miter lim="800000"/>
            <a:headEnd/>
            <a:tailEnd/>
          </a:ln>
        </p:spPr>
        <p:txBody>
          <a:bodyPr wrap="none" anchor="ctr"/>
          <a:lstStyle/>
          <a:p>
            <a:endParaRPr lang="en-US"/>
          </a:p>
        </p:txBody>
      </p:sp>
      <p:sp>
        <p:nvSpPr>
          <p:cNvPr id="18436" name="Rectangle 3"/>
          <p:cNvSpPr>
            <a:spLocks noChangeArrowheads="1"/>
          </p:cNvSpPr>
          <p:nvPr/>
        </p:nvSpPr>
        <p:spPr bwMode="auto">
          <a:xfrm>
            <a:off x="3124200" y="6400800"/>
            <a:ext cx="2895600" cy="457200"/>
          </a:xfrm>
          <a:prstGeom prst="rect">
            <a:avLst/>
          </a:prstGeom>
          <a:noFill/>
          <a:ln w="9525">
            <a:noFill/>
            <a:miter lim="800000"/>
            <a:headEnd/>
            <a:tailEnd/>
          </a:ln>
        </p:spPr>
        <p:txBody>
          <a:bodyPr wrap="none" anchor="ctr"/>
          <a:lstStyle/>
          <a:p>
            <a:endParaRPr lang="en-US"/>
          </a:p>
        </p:txBody>
      </p:sp>
      <p:sp>
        <p:nvSpPr>
          <p:cNvPr id="18437" name="Rectangle 4"/>
          <p:cNvSpPr>
            <a:spLocks noChangeArrowheads="1"/>
          </p:cNvSpPr>
          <p:nvPr/>
        </p:nvSpPr>
        <p:spPr bwMode="auto">
          <a:xfrm>
            <a:off x="685800" y="762000"/>
            <a:ext cx="7772400" cy="1143000"/>
          </a:xfrm>
          <a:prstGeom prst="rect">
            <a:avLst/>
          </a:prstGeom>
          <a:noFill/>
          <a:ln w="9525">
            <a:noFill/>
            <a:miter lim="800000"/>
            <a:headEnd/>
            <a:tailEnd/>
          </a:ln>
        </p:spPr>
        <p:txBody>
          <a:bodyPr lIns="92075" tIns="46038" rIns="92075" bIns="46038" anchor="ctr"/>
          <a:lstStyle/>
          <a:p>
            <a:pPr algn="ctr"/>
            <a:r>
              <a:rPr lang="en-US" sz="3200" dirty="0">
                <a:solidFill>
                  <a:schemeClr val="tx2"/>
                </a:solidFill>
                <a:latin typeface="+mj-lt"/>
              </a:rPr>
              <a:t>Benefits to Volunteers and Communities</a:t>
            </a:r>
          </a:p>
        </p:txBody>
      </p:sp>
      <p:sp>
        <p:nvSpPr>
          <p:cNvPr id="33797" name="Rectangle 5"/>
          <p:cNvSpPr>
            <a:spLocks noChangeArrowheads="1"/>
          </p:cNvSpPr>
          <p:nvPr/>
        </p:nvSpPr>
        <p:spPr bwMode="auto">
          <a:xfrm>
            <a:off x="685800" y="2133600"/>
            <a:ext cx="7772400" cy="4114800"/>
          </a:xfrm>
          <a:prstGeom prst="rect">
            <a:avLst/>
          </a:prstGeom>
          <a:noFill/>
          <a:ln w="9525">
            <a:noFill/>
            <a:miter lim="800000"/>
            <a:headEnd/>
            <a:tailEnd/>
          </a:ln>
        </p:spPr>
        <p:txBody>
          <a:bodyPr lIns="92075" tIns="46038" rIns="92075" bIns="46038"/>
          <a:lstStyle/>
          <a:p>
            <a:pPr marL="342900" indent="-342900">
              <a:spcBef>
                <a:spcPct val="20000"/>
              </a:spcBef>
              <a:buClr>
                <a:schemeClr val="tx2"/>
              </a:buClr>
              <a:buFontTx/>
              <a:buChar char="•"/>
            </a:pPr>
            <a:r>
              <a:rPr lang="en-US" sz="2800" i="1" dirty="0">
                <a:solidFill>
                  <a:srgbClr val="7030A0"/>
                </a:solidFill>
              </a:rPr>
              <a:t>fun</a:t>
            </a:r>
            <a:endParaRPr lang="en-US" sz="2800" dirty="0">
              <a:solidFill>
                <a:srgbClr val="7030A0"/>
              </a:solidFill>
            </a:endParaRPr>
          </a:p>
          <a:p>
            <a:pPr marL="342900" indent="-342900">
              <a:spcBef>
                <a:spcPct val="20000"/>
              </a:spcBef>
              <a:buClr>
                <a:schemeClr val="tx2"/>
              </a:buClr>
              <a:buFontTx/>
              <a:buChar char="•"/>
            </a:pPr>
            <a:r>
              <a:rPr lang="en-US" sz="2800" i="1" dirty="0">
                <a:solidFill>
                  <a:srgbClr val="7030A0"/>
                </a:solidFill>
              </a:rPr>
              <a:t>builds networks</a:t>
            </a:r>
            <a:endParaRPr lang="en-US" sz="2800" dirty="0">
              <a:solidFill>
                <a:srgbClr val="7030A0"/>
              </a:solidFill>
            </a:endParaRPr>
          </a:p>
          <a:p>
            <a:pPr marL="342900" indent="-342900">
              <a:spcBef>
                <a:spcPct val="20000"/>
              </a:spcBef>
              <a:buClr>
                <a:schemeClr val="tx2"/>
              </a:buClr>
              <a:buFontTx/>
              <a:buChar char="•"/>
            </a:pPr>
            <a:r>
              <a:rPr lang="en-US" sz="2800" dirty="0"/>
              <a:t>a </a:t>
            </a:r>
            <a:r>
              <a:rPr lang="en-US" sz="2800" i="1" dirty="0">
                <a:solidFill>
                  <a:srgbClr val="7030A0"/>
                </a:solidFill>
              </a:rPr>
              <a:t>learning</a:t>
            </a:r>
            <a:r>
              <a:rPr lang="en-US" sz="2800" dirty="0"/>
              <a:t> experience</a:t>
            </a:r>
          </a:p>
          <a:p>
            <a:pPr marL="342900" indent="-342900">
              <a:spcBef>
                <a:spcPct val="20000"/>
              </a:spcBef>
              <a:buClr>
                <a:schemeClr val="tx2"/>
              </a:buClr>
              <a:buFontTx/>
              <a:buChar char="•"/>
            </a:pPr>
            <a:r>
              <a:rPr lang="en-US" sz="2800" dirty="0"/>
              <a:t>brings the community </a:t>
            </a:r>
            <a:r>
              <a:rPr lang="en-US" sz="2800" i="1" dirty="0">
                <a:solidFill>
                  <a:srgbClr val="7030A0"/>
                </a:solidFill>
              </a:rPr>
              <a:t>together</a:t>
            </a:r>
          </a:p>
          <a:p>
            <a:pPr marL="342900" indent="-342900">
              <a:spcBef>
                <a:spcPct val="20000"/>
              </a:spcBef>
              <a:buClr>
                <a:schemeClr val="tx2"/>
              </a:buClr>
              <a:buFontTx/>
              <a:buChar char="•"/>
            </a:pPr>
            <a:r>
              <a:rPr lang="en-US" sz="2800" i="1" dirty="0">
                <a:solidFill>
                  <a:srgbClr val="7030A0"/>
                </a:solidFill>
              </a:rPr>
              <a:t>do-able</a:t>
            </a:r>
            <a:r>
              <a:rPr lang="en-US" sz="2800" dirty="0"/>
              <a:t>, and it gets results</a:t>
            </a:r>
          </a:p>
          <a:p>
            <a:pPr marL="342900" indent="-342900">
              <a:spcBef>
                <a:spcPct val="20000"/>
              </a:spcBef>
              <a:buClr>
                <a:schemeClr val="tx2"/>
              </a:buClr>
              <a:buFontTx/>
              <a:buChar char="•"/>
            </a:pPr>
            <a:r>
              <a:rPr lang="en-US" sz="2800" dirty="0"/>
              <a:t>demonstrates that </a:t>
            </a:r>
            <a:r>
              <a:rPr lang="en-US" sz="2800" i="1" dirty="0">
                <a:solidFill>
                  <a:srgbClr val="7030A0"/>
                </a:solidFill>
              </a:rPr>
              <a:t>we care</a:t>
            </a:r>
            <a:r>
              <a:rPr lang="en-US" sz="2800" dirty="0">
                <a:solidFill>
                  <a:srgbClr val="7030A0"/>
                </a:solidFill>
              </a:rPr>
              <a:t> </a:t>
            </a:r>
            <a:r>
              <a:rPr lang="en-US" sz="2800" dirty="0"/>
              <a:t>about business</a:t>
            </a:r>
          </a:p>
          <a:p>
            <a:pPr marL="342900" indent="-342900">
              <a:spcBef>
                <a:spcPct val="20000"/>
              </a:spcBef>
              <a:buClr>
                <a:schemeClr val="tx2"/>
              </a:buClr>
              <a:buFontTx/>
              <a:buChar char="•"/>
            </a:pPr>
            <a:r>
              <a:rPr lang="en-US" sz="2800" dirty="0"/>
              <a:t> </a:t>
            </a:r>
            <a:r>
              <a:rPr lang="en-US" sz="2800" i="1" dirty="0">
                <a:solidFill>
                  <a:srgbClr val="7030A0"/>
                </a:solidFill>
              </a:rPr>
              <a:t>low risk</a:t>
            </a:r>
            <a:r>
              <a:rPr lang="en-US" sz="2800" dirty="0"/>
              <a:t>, but only if done correctly</a:t>
            </a:r>
          </a:p>
        </p:txBody>
      </p:sp>
    </p:spTree>
  </p:cSld>
  <p:clrMapOvr>
    <a:masterClrMapping/>
  </p:clrMapOvr>
  <p:transition>
    <p:cover dir="l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grpId="0" nodeType="clickEffect">
                                  <p:stCondLst>
                                    <p:cond delay="0"/>
                                  </p:stCondLst>
                                  <p:childTnLst>
                                    <p:set>
                                      <p:cBhvr>
                                        <p:cTn id="6" dur="1" fill="hold">
                                          <p:stCondLst>
                                            <p:cond delay="0"/>
                                          </p:stCondLst>
                                        </p:cTn>
                                        <p:tgtEl>
                                          <p:spTgt spid="33797">
                                            <p:txEl>
                                              <p:pRg st="0" end="0"/>
                                            </p:txEl>
                                          </p:spTgt>
                                        </p:tgtEl>
                                        <p:attrNameLst>
                                          <p:attrName>style.visibility</p:attrName>
                                        </p:attrNameLst>
                                      </p:cBhvr>
                                      <p:to>
                                        <p:strVal val="visible"/>
                                      </p:to>
                                    </p:set>
                                    <p:animEffect transition="in" filter="box(out)">
                                      <p:cBhvr>
                                        <p:cTn id="7" dur="500"/>
                                        <p:tgtEl>
                                          <p:spTgt spid="3379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32" fill="hold" grpId="0" nodeType="clickEffect">
                                  <p:stCondLst>
                                    <p:cond delay="0"/>
                                  </p:stCondLst>
                                  <p:childTnLst>
                                    <p:set>
                                      <p:cBhvr>
                                        <p:cTn id="11" dur="1" fill="hold">
                                          <p:stCondLst>
                                            <p:cond delay="0"/>
                                          </p:stCondLst>
                                        </p:cTn>
                                        <p:tgtEl>
                                          <p:spTgt spid="33797">
                                            <p:txEl>
                                              <p:pRg st="1" end="1"/>
                                            </p:txEl>
                                          </p:spTgt>
                                        </p:tgtEl>
                                        <p:attrNameLst>
                                          <p:attrName>style.visibility</p:attrName>
                                        </p:attrNameLst>
                                      </p:cBhvr>
                                      <p:to>
                                        <p:strVal val="visible"/>
                                      </p:to>
                                    </p:set>
                                    <p:animEffect transition="in" filter="box(out)">
                                      <p:cBhvr>
                                        <p:cTn id="12" dur="500"/>
                                        <p:tgtEl>
                                          <p:spTgt spid="33797">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32" fill="hold" grpId="0" nodeType="clickEffect">
                                  <p:stCondLst>
                                    <p:cond delay="0"/>
                                  </p:stCondLst>
                                  <p:childTnLst>
                                    <p:set>
                                      <p:cBhvr>
                                        <p:cTn id="16" dur="1" fill="hold">
                                          <p:stCondLst>
                                            <p:cond delay="0"/>
                                          </p:stCondLst>
                                        </p:cTn>
                                        <p:tgtEl>
                                          <p:spTgt spid="33797">
                                            <p:txEl>
                                              <p:pRg st="2" end="2"/>
                                            </p:txEl>
                                          </p:spTgt>
                                        </p:tgtEl>
                                        <p:attrNameLst>
                                          <p:attrName>style.visibility</p:attrName>
                                        </p:attrNameLst>
                                      </p:cBhvr>
                                      <p:to>
                                        <p:strVal val="visible"/>
                                      </p:to>
                                    </p:set>
                                    <p:animEffect transition="in" filter="box(out)">
                                      <p:cBhvr>
                                        <p:cTn id="17" dur="500"/>
                                        <p:tgtEl>
                                          <p:spTgt spid="33797">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4" presetClass="entr" presetSubtype="32" fill="hold" grpId="0" nodeType="clickEffect">
                                  <p:stCondLst>
                                    <p:cond delay="0"/>
                                  </p:stCondLst>
                                  <p:childTnLst>
                                    <p:set>
                                      <p:cBhvr>
                                        <p:cTn id="21" dur="1" fill="hold">
                                          <p:stCondLst>
                                            <p:cond delay="0"/>
                                          </p:stCondLst>
                                        </p:cTn>
                                        <p:tgtEl>
                                          <p:spTgt spid="33797">
                                            <p:txEl>
                                              <p:pRg st="3" end="3"/>
                                            </p:txEl>
                                          </p:spTgt>
                                        </p:tgtEl>
                                        <p:attrNameLst>
                                          <p:attrName>style.visibility</p:attrName>
                                        </p:attrNameLst>
                                      </p:cBhvr>
                                      <p:to>
                                        <p:strVal val="visible"/>
                                      </p:to>
                                    </p:set>
                                    <p:animEffect transition="in" filter="box(out)">
                                      <p:cBhvr>
                                        <p:cTn id="22" dur="500"/>
                                        <p:tgtEl>
                                          <p:spTgt spid="33797">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4" presetClass="entr" presetSubtype="32" fill="hold" grpId="0" nodeType="clickEffect">
                                  <p:stCondLst>
                                    <p:cond delay="0"/>
                                  </p:stCondLst>
                                  <p:childTnLst>
                                    <p:set>
                                      <p:cBhvr>
                                        <p:cTn id="26" dur="1" fill="hold">
                                          <p:stCondLst>
                                            <p:cond delay="0"/>
                                          </p:stCondLst>
                                        </p:cTn>
                                        <p:tgtEl>
                                          <p:spTgt spid="33797">
                                            <p:txEl>
                                              <p:pRg st="4" end="4"/>
                                            </p:txEl>
                                          </p:spTgt>
                                        </p:tgtEl>
                                        <p:attrNameLst>
                                          <p:attrName>style.visibility</p:attrName>
                                        </p:attrNameLst>
                                      </p:cBhvr>
                                      <p:to>
                                        <p:strVal val="visible"/>
                                      </p:to>
                                    </p:set>
                                    <p:animEffect transition="in" filter="box(out)">
                                      <p:cBhvr>
                                        <p:cTn id="27" dur="500"/>
                                        <p:tgtEl>
                                          <p:spTgt spid="33797">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4" presetClass="entr" presetSubtype="32" fill="hold" grpId="0" nodeType="clickEffect">
                                  <p:stCondLst>
                                    <p:cond delay="0"/>
                                  </p:stCondLst>
                                  <p:childTnLst>
                                    <p:set>
                                      <p:cBhvr>
                                        <p:cTn id="31" dur="1" fill="hold">
                                          <p:stCondLst>
                                            <p:cond delay="0"/>
                                          </p:stCondLst>
                                        </p:cTn>
                                        <p:tgtEl>
                                          <p:spTgt spid="33797">
                                            <p:txEl>
                                              <p:pRg st="5" end="5"/>
                                            </p:txEl>
                                          </p:spTgt>
                                        </p:tgtEl>
                                        <p:attrNameLst>
                                          <p:attrName>style.visibility</p:attrName>
                                        </p:attrNameLst>
                                      </p:cBhvr>
                                      <p:to>
                                        <p:strVal val="visible"/>
                                      </p:to>
                                    </p:set>
                                    <p:animEffect transition="in" filter="box(out)">
                                      <p:cBhvr>
                                        <p:cTn id="32" dur="500"/>
                                        <p:tgtEl>
                                          <p:spTgt spid="33797">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4" presetClass="entr" presetSubtype="32" fill="hold" grpId="0" nodeType="clickEffect">
                                  <p:stCondLst>
                                    <p:cond delay="0"/>
                                  </p:stCondLst>
                                  <p:childTnLst>
                                    <p:set>
                                      <p:cBhvr>
                                        <p:cTn id="36" dur="1" fill="hold">
                                          <p:stCondLst>
                                            <p:cond delay="0"/>
                                          </p:stCondLst>
                                        </p:cTn>
                                        <p:tgtEl>
                                          <p:spTgt spid="33797">
                                            <p:txEl>
                                              <p:pRg st="6" end="6"/>
                                            </p:txEl>
                                          </p:spTgt>
                                        </p:tgtEl>
                                        <p:attrNameLst>
                                          <p:attrName>style.visibility</p:attrName>
                                        </p:attrNameLst>
                                      </p:cBhvr>
                                      <p:to>
                                        <p:strVal val="visible"/>
                                      </p:to>
                                    </p:set>
                                    <p:animEffect transition="in" filter="box(out)">
                                      <p:cBhvr>
                                        <p:cTn id="37" dur="500"/>
                                        <p:tgtEl>
                                          <p:spTgt spid="33797">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797" grpId="0" build="p" autoUpdateAnimBg="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Firms</a:t>
            </a:r>
            <a:endParaRPr lang="en-US" dirty="0"/>
          </a:p>
        </p:txBody>
      </p:sp>
      <p:sp>
        <p:nvSpPr>
          <p:cNvPr id="3" name="Content Placeholder 2"/>
          <p:cNvSpPr>
            <a:spLocks noGrp="1"/>
          </p:cNvSpPr>
          <p:nvPr>
            <p:ph sz="quarter" idx="1"/>
          </p:nvPr>
        </p:nvSpPr>
        <p:spPr/>
        <p:txBody>
          <a:bodyPr/>
          <a:lstStyle/>
          <a:p>
            <a:r>
              <a:rPr lang="en-US" dirty="0" smtClean="0"/>
              <a:t>30 to 100 firms</a:t>
            </a:r>
          </a:p>
          <a:p>
            <a:r>
              <a:rPr lang="en-US" dirty="0" smtClean="0"/>
              <a:t>Structured survey</a:t>
            </a:r>
          </a:p>
          <a:p>
            <a:r>
              <a:rPr lang="en-US" dirty="0" smtClean="0"/>
              <a:t>Two practice firms</a:t>
            </a:r>
            <a:endParaRPr lang="en-US"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Title 1"/>
          <p:cNvSpPr>
            <a:spLocks noGrp="1"/>
          </p:cNvSpPr>
          <p:nvPr>
            <p:ph type="title"/>
          </p:nvPr>
        </p:nvSpPr>
        <p:spPr/>
        <p:txBody>
          <a:bodyPr/>
          <a:lstStyle/>
          <a:p>
            <a:pPr eaLnBrk="1" hangingPunct="1"/>
            <a:r>
              <a:rPr lang="en-US" smtClean="0"/>
              <a:t>Project Coordinator’s Role</a:t>
            </a:r>
          </a:p>
        </p:txBody>
      </p:sp>
      <p:sp>
        <p:nvSpPr>
          <p:cNvPr id="37891" name="Content Placeholder 2"/>
          <p:cNvSpPr>
            <a:spLocks noGrp="1"/>
          </p:cNvSpPr>
          <p:nvPr>
            <p:ph sz="quarter" idx="1"/>
          </p:nvPr>
        </p:nvSpPr>
        <p:spPr>
          <a:xfrm>
            <a:off x="457200" y="1447800"/>
            <a:ext cx="8229600" cy="4937125"/>
          </a:xfrm>
        </p:spPr>
        <p:txBody>
          <a:bodyPr/>
          <a:lstStyle/>
          <a:p>
            <a:pPr eaLnBrk="1" hangingPunct="1"/>
            <a:r>
              <a:rPr lang="en-US" dirty="0" smtClean="0"/>
              <a:t>Coach to local leaders</a:t>
            </a:r>
          </a:p>
          <a:p>
            <a:pPr eaLnBrk="1" hangingPunct="1"/>
            <a:r>
              <a:rPr lang="en-US" dirty="0" smtClean="0"/>
              <a:t>Assists the group to decide on whether or not the BR&amp;E Visitation program is for them</a:t>
            </a:r>
          </a:p>
          <a:p>
            <a:pPr eaLnBrk="1" hangingPunct="1"/>
            <a:r>
              <a:rPr lang="en-US" dirty="0" smtClean="0"/>
              <a:t>Assists the group to determine whether or not they are ready (Tab 7 – 13 questions)</a:t>
            </a:r>
          </a:p>
          <a:p>
            <a:pPr eaLnBrk="1" hangingPunct="1"/>
            <a:r>
              <a:rPr lang="en-US" dirty="0" smtClean="0"/>
              <a:t>Makes between 8 to 12 trips over two years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Title 1"/>
          <p:cNvSpPr>
            <a:spLocks noGrp="1"/>
          </p:cNvSpPr>
          <p:nvPr>
            <p:ph type="title"/>
          </p:nvPr>
        </p:nvSpPr>
        <p:spPr/>
        <p:txBody>
          <a:bodyPr/>
          <a:lstStyle/>
          <a:p>
            <a:pPr eaLnBrk="1" hangingPunct="1"/>
            <a:r>
              <a:rPr lang="en-US" dirty="0" smtClean="0"/>
              <a:t>Meetings 1-7</a:t>
            </a:r>
          </a:p>
        </p:txBody>
      </p:sp>
      <p:sp>
        <p:nvSpPr>
          <p:cNvPr id="3" name="Content Placeholder 2"/>
          <p:cNvSpPr>
            <a:spLocks noGrp="1"/>
          </p:cNvSpPr>
          <p:nvPr>
            <p:ph sz="quarter" idx="1"/>
          </p:nvPr>
        </p:nvSpPr>
        <p:spPr>
          <a:xfrm>
            <a:off x="457200" y="1219200"/>
            <a:ext cx="8229600" cy="4937125"/>
          </a:xfrm>
        </p:spPr>
        <p:txBody>
          <a:bodyPr>
            <a:normAutofit lnSpcReduction="10000"/>
          </a:bodyPr>
          <a:lstStyle/>
          <a:p>
            <a:pPr marL="274320" indent="-274320" eaLnBrk="1" fontAlgn="auto" hangingPunct="1">
              <a:lnSpc>
                <a:spcPct val="150000"/>
              </a:lnSpc>
              <a:spcAft>
                <a:spcPts val="0"/>
              </a:spcAft>
              <a:buFont typeface="Wingdings 3"/>
              <a:buChar char=""/>
              <a:defRPr/>
            </a:pPr>
            <a:r>
              <a:rPr lang="en-US" dirty="0" smtClean="0"/>
              <a:t>1-2 – Introductory meetings with local champion/task force</a:t>
            </a:r>
          </a:p>
          <a:p>
            <a:pPr marL="274320" indent="-274320" eaLnBrk="1" fontAlgn="auto" hangingPunct="1">
              <a:lnSpc>
                <a:spcPct val="150000"/>
              </a:lnSpc>
              <a:spcAft>
                <a:spcPts val="0"/>
              </a:spcAft>
              <a:buFont typeface="Wingdings 3"/>
              <a:buChar char=""/>
              <a:defRPr/>
            </a:pPr>
            <a:r>
              <a:rPr lang="en-US" dirty="0" smtClean="0"/>
              <a:t>3 – Development of plan of work and visitor training</a:t>
            </a:r>
          </a:p>
          <a:p>
            <a:pPr marL="274320" indent="-274320" eaLnBrk="1" fontAlgn="auto" hangingPunct="1">
              <a:lnSpc>
                <a:spcPct val="150000"/>
              </a:lnSpc>
              <a:spcAft>
                <a:spcPts val="0"/>
              </a:spcAft>
              <a:buFont typeface="Wingdings 3"/>
              <a:buChar char=""/>
              <a:defRPr/>
            </a:pPr>
            <a:r>
              <a:rPr lang="en-US" dirty="0" smtClean="0"/>
              <a:t>4 – Goes on two practice visits with Leadership Team and meets with the task force to explain the meeting</a:t>
            </a:r>
          </a:p>
          <a:p>
            <a:pPr marL="274320" indent="-274320" eaLnBrk="1" fontAlgn="auto" hangingPunct="1">
              <a:lnSpc>
                <a:spcPct val="150000"/>
              </a:lnSpc>
              <a:spcAft>
                <a:spcPts val="0"/>
              </a:spcAft>
              <a:buFont typeface="Wingdings 3"/>
              <a:buChar char=""/>
              <a:defRPr/>
            </a:pPr>
            <a:r>
              <a:rPr lang="en-US" dirty="0" smtClean="0"/>
              <a:t>5 – Volunteer Visitor Training</a:t>
            </a:r>
          </a:p>
          <a:p>
            <a:pPr marL="274320" indent="-274320" eaLnBrk="1" fontAlgn="auto" hangingPunct="1">
              <a:lnSpc>
                <a:spcPct val="150000"/>
              </a:lnSpc>
              <a:spcAft>
                <a:spcPts val="0"/>
              </a:spcAft>
              <a:buFont typeface="Wingdings 3"/>
              <a:buChar char=""/>
              <a:defRPr/>
            </a:pPr>
            <a:r>
              <a:rPr lang="en-US" dirty="0" smtClean="0"/>
              <a:t>6 – Red Flags meeting</a:t>
            </a:r>
          </a:p>
          <a:p>
            <a:pPr marL="274320" indent="-274320" eaLnBrk="1" fontAlgn="auto" hangingPunct="1">
              <a:lnSpc>
                <a:spcPct val="150000"/>
              </a:lnSpc>
              <a:spcAft>
                <a:spcPts val="0"/>
              </a:spcAft>
              <a:buFont typeface="Wingdings 3"/>
              <a:buChar char=""/>
              <a:defRPr/>
            </a:pPr>
            <a:r>
              <a:rPr lang="en-US" dirty="0" smtClean="0"/>
              <a:t>7 – Task Force Retreat/Community Input</a:t>
            </a:r>
          </a:p>
          <a:p>
            <a:pPr marL="274320" indent="-274320" eaLnBrk="1" fontAlgn="auto" hangingPunct="1">
              <a:spcAft>
                <a:spcPts val="0"/>
              </a:spcAft>
              <a:buFont typeface="Wingdings 3"/>
              <a:buNone/>
              <a:defRPr/>
            </a:pPr>
            <a:endParaRPr lang="en-US"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Title 1"/>
          <p:cNvSpPr>
            <a:spLocks noGrp="1"/>
          </p:cNvSpPr>
          <p:nvPr>
            <p:ph type="title"/>
          </p:nvPr>
        </p:nvSpPr>
        <p:spPr/>
        <p:txBody>
          <a:bodyPr/>
          <a:lstStyle/>
          <a:p>
            <a:pPr eaLnBrk="1" hangingPunct="1"/>
            <a:r>
              <a:rPr lang="en-US" dirty="0" smtClean="0"/>
              <a:t>Meetings 8-12</a:t>
            </a:r>
          </a:p>
        </p:txBody>
      </p:sp>
      <p:sp>
        <p:nvSpPr>
          <p:cNvPr id="39939" name="Content Placeholder 2"/>
          <p:cNvSpPr>
            <a:spLocks noGrp="1"/>
          </p:cNvSpPr>
          <p:nvPr>
            <p:ph sz="quarter" idx="1"/>
          </p:nvPr>
        </p:nvSpPr>
        <p:spPr>
          <a:xfrm>
            <a:off x="457200" y="1219200"/>
            <a:ext cx="8229600" cy="4937125"/>
          </a:xfrm>
        </p:spPr>
        <p:txBody>
          <a:bodyPr/>
          <a:lstStyle/>
          <a:p>
            <a:pPr eaLnBrk="1" hangingPunct="1"/>
            <a:r>
              <a:rPr lang="en-US" dirty="0" smtClean="0"/>
              <a:t>8 – Community Commencement Meeting</a:t>
            </a:r>
          </a:p>
          <a:p>
            <a:pPr eaLnBrk="1" hangingPunct="1"/>
            <a:endParaRPr lang="en-US" dirty="0" smtClean="0"/>
          </a:p>
          <a:p>
            <a:pPr eaLnBrk="1" hangingPunct="1"/>
            <a:r>
              <a:rPr lang="en-US" dirty="0" smtClean="0"/>
              <a:t>9-12 – The task force meets quarterly, although the consultant attends, their role is open ended, often just providing ideas on resources to help with implementation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fontScale="90000"/>
          </a:bodyPr>
          <a:lstStyle/>
          <a:p>
            <a:pPr eaLnBrk="1" fontAlgn="auto" hangingPunct="1">
              <a:spcAft>
                <a:spcPts val="0"/>
              </a:spcAft>
              <a:defRPr/>
            </a:pPr>
            <a:r>
              <a:rPr lang="en-US" dirty="0" smtClean="0"/>
              <a:t>Time in Most Successful</a:t>
            </a:r>
            <a:br>
              <a:rPr lang="en-US" dirty="0" smtClean="0"/>
            </a:br>
            <a:r>
              <a:rPr lang="en-US" dirty="0" smtClean="0"/>
              <a:t>BR&amp;E Visitation Programs</a:t>
            </a:r>
            <a:endParaRPr lang="en-US" dirty="0"/>
          </a:p>
        </p:txBody>
      </p:sp>
      <p:graphicFrame>
        <p:nvGraphicFramePr>
          <p:cNvPr id="1026" name="Content Placeholder 6"/>
          <p:cNvGraphicFramePr>
            <a:graphicFrameLocks noGrp="1"/>
          </p:cNvGraphicFramePr>
          <p:nvPr>
            <p:ph sz="quarter" idx="1"/>
          </p:nvPr>
        </p:nvGraphicFramePr>
        <p:xfrm>
          <a:off x="457200" y="1219200"/>
          <a:ext cx="4041775" cy="4937125"/>
        </p:xfrm>
        <a:graphic>
          <a:graphicData uri="http://schemas.openxmlformats.org/presentationml/2006/ole">
            <mc:AlternateContent xmlns:mc="http://schemas.openxmlformats.org/markup-compatibility/2006">
              <mc:Choice xmlns:v="urn:schemas-microsoft-com:vml" Requires="v">
                <p:oleObj spid="_x0000_s1037" r:id="rId5" imgW="4041998" imgH="4938188" progId="Excel.Sheet.8">
                  <p:embed/>
                </p:oleObj>
              </mc:Choice>
              <mc:Fallback>
                <p:oleObj r:id="rId5" imgW="4041998" imgH="4938188" progId="Excel.Sheet.8">
                  <p:embed/>
                  <p:pic>
                    <p:nvPicPr>
                      <p:cNvPr id="0" name="Content Placeholder 6"/>
                      <p:cNvPicPr>
                        <a:picLocks noGrp="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57200" y="1219200"/>
                        <a:ext cx="4041775" cy="49371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028" name="Content Placeholder 5"/>
          <p:cNvSpPr>
            <a:spLocks noGrp="1"/>
          </p:cNvSpPr>
          <p:nvPr>
            <p:ph sz="quarter" idx="2"/>
          </p:nvPr>
        </p:nvSpPr>
        <p:spPr>
          <a:xfrm>
            <a:off x="4632325" y="1216025"/>
            <a:ext cx="4041775" cy="4937125"/>
          </a:xfrm>
        </p:spPr>
        <p:txBody>
          <a:bodyPr/>
          <a:lstStyle/>
          <a:p>
            <a:pPr eaLnBrk="1" hangingPunct="1"/>
            <a:r>
              <a:rPr lang="en-US" smtClean="0"/>
              <a:t>Most successful programs spend 40% (57 hours) on immediate follow-up</a:t>
            </a:r>
          </a:p>
          <a:p>
            <a:pPr eaLnBrk="1" hangingPunct="1"/>
            <a:endParaRPr lang="en-US" smtClean="0"/>
          </a:p>
          <a:p>
            <a:pPr eaLnBrk="1" hangingPunct="1"/>
            <a:r>
              <a:rPr lang="en-US" smtClean="0"/>
              <a:t>The least successful programs spend 22% (11 hours) on this</a:t>
            </a:r>
          </a:p>
        </p:txBody>
      </p:sp>
      <p:sp>
        <p:nvSpPr>
          <p:cNvPr id="2" name="Footer Placeholder 1"/>
          <p:cNvSpPr>
            <a:spLocks noGrp="1"/>
          </p:cNvSpPr>
          <p:nvPr>
            <p:ph type="ftr" sz="quarter" idx="11"/>
          </p:nvPr>
        </p:nvSpPr>
        <p:spPr>
          <a:xfrm>
            <a:off x="1524000" y="6356350"/>
            <a:ext cx="6858000" cy="365125"/>
          </a:xfrm>
        </p:spPr>
        <p:txBody>
          <a:bodyPr/>
          <a:lstStyle/>
          <a:p>
            <a:pPr algn="l">
              <a:defRPr/>
            </a:pPr>
            <a:r>
              <a:rPr lang="en-US" dirty="0" smtClean="0"/>
              <a:t>How Successful Are BR&amp;E Implementation Efforts, Ec. Dev. Review 1977</a:t>
            </a:r>
            <a:endParaRPr lang="en-US"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itle 1"/>
          <p:cNvSpPr>
            <a:spLocks noGrp="1"/>
          </p:cNvSpPr>
          <p:nvPr>
            <p:ph type="title"/>
          </p:nvPr>
        </p:nvSpPr>
        <p:spPr/>
        <p:txBody>
          <a:bodyPr/>
          <a:lstStyle/>
          <a:p>
            <a:pPr eaLnBrk="1" hangingPunct="1"/>
            <a:r>
              <a:rPr lang="en-US" smtClean="0"/>
              <a:t>Resources for Local Leaders</a:t>
            </a:r>
          </a:p>
        </p:txBody>
      </p:sp>
      <p:sp>
        <p:nvSpPr>
          <p:cNvPr id="36867" name="Content Placeholder 2"/>
          <p:cNvSpPr>
            <a:spLocks noGrp="1"/>
          </p:cNvSpPr>
          <p:nvPr>
            <p:ph sz="quarter" idx="1"/>
          </p:nvPr>
        </p:nvSpPr>
        <p:spPr>
          <a:xfrm>
            <a:off x="457200" y="1219200"/>
            <a:ext cx="8229600" cy="4937125"/>
          </a:xfrm>
        </p:spPr>
        <p:txBody>
          <a:bodyPr/>
          <a:lstStyle/>
          <a:p>
            <a:pPr eaLnBrk="1" hangingPunct="1"/>
            <a:endParaRPr lang="en-US" dirty="0" smtClean="0"/>
          </a:p>
          <a:p>
            <a:pPr eaLnBrk="1" hangingPunct="1"/>
            <a:r>
              <a:rPr lang="en-US" dirty="0">
                <a:hlinkClick r:id="rId3"/>
              </a:rPr>
              <a:t>http://</a:t>
            </a:r>
            <a:r>
              <a:rPr lang="en-US" dirty="0" smtClean="0">
                <a:hlinkClick r:id="rId3"/>
              </a:rPr>
              <a:t>www.ag.ndsu.edu/ccv/publications/business-retention-and-expansion-visitation-fundamentals/view</a:t>
            </a:r>
            <a:endParaRPr lang="en-US" dirty="0" smtClean="0"/>
          </a:p>
          <a:p>
            <a:pPr eaLnBrk="1" hangingPunct="1"/>
            <a:r>
              <a:rPr lang="en-US" dirty="0">
                <a:hlinkClick r:id="rId4"/>
              </a:rPr>
              <a:t>http://</a:t>
            </a:r>
            <a:r>
              <a:rPr lang="en-US" dirty="0" smtClean="0">
                <a:hlinkClick r:id="rId4"/>
              </a:rPr>
              <a:t>www.ag.ndsu.edu/ccv/publications/business-retention-and-expansion-visitation-fundamentals-appendix-a/view</a:t>
            </a:r>
            <a:endParaRPr lang="en-US" dirty="0"/>
          </a:p>
          <a:p>
            <a:pPr eaLnBrk="1" hangingPunct="1"/>
            <a:r>
              <a:rPr lang="en-US" dirty="0" smtClean="0"/>
              <a:t>Certified BREI Project Coordinator – YOU!</a:t>
            </a:r>
          </a:p>
          <a:p>
            <a:pPr eaLnBrk="1" hangingPunct="1"/>
            <a:r>
              <a:rPr lang="en-US" dirty="0" smtClean="0"/>
              <a:t>Universities or higher education (to aggregate and analyze research, write reports etc.)</a:t>
            </a:r>
          </a:p>
          <a:p>
            <a:pPr eaLnBrk="1" hangingPunct="1"/>
            <a:r>
              <a:rPr lang="en-US" dirty="0" smtClean="0"/>
              <a:t>State/Provincial Economic Development and Community Development agencies</a:t>
            </a:r>
          </a:p>
          <a:p>
            <a:pPr eaLnBrk="1" hangingPunct="1">
              <a:buNone/>
            </a:pPr>
            <a:endParaRPr lang="en-US" dirty="0" smtClean="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
            </a:r>
            <a:br>
              <a:rPr lang="en-US" dirty="0" smtClean="0"/>
            </a:br>
            <a:r>
              <a:rPr lang="en-US" dirty="0" smtClean="0"/>
              <a:t>Creative Commons License</a:t>
            </a:r>
            <a:br>
              <a:rPr lang="en-US" dirty="0" smtClean="0"/>
            </a:br>
            <a:endParaRPr lang="en-US" dirty="0"/>
          </a:p>
        </p:txBody>
      </p:sp>
      <p:sp>
        <p:nvSpPr>
          <p:cNvPr id="3" name="Text Placeholder 2"/>
          <p:cNvSpPr>
            <a:spLocks noGrp="1"/>
          </p:cNvSpPr>
          <p:nvPr>
            <p:ph sz="quarter" idx="1"/>
          </p:nvPr>
        </p:nvSpPr>
        <p:spPr/>
        <p:txBody>
          <a:bodyPr>
            <a:normAutofit/>
          </a:bodyPr>
          <a:lstStyle/>
          <a:p>
            <a:r>
              <a:rPr lang="en-US" dirty="0" smtClean="0"/>
              <a:t>This work carries an attribution non-commercial share alike license.</a:t>
            </a:r>
          </a:p>
          <a:p>
            <a:r>
              <a:rPr lang="en-US" dirty="0" smtClean="0">
                <a:hlinkClick r:id="rId4"/>
              </a:rPr>
              <a:t>http://creativecommons.org/licenses/by-nc-sa/3.0/</a:t>
            </a:r>
            <a:endParaRPr lang="en-US" dirty="0" smtClean="0"/>
          </a:p>
          <a:p>
            <a:pPr>
              <a:buNone/>
            </a:pPr>
            <a:endParaRPr lang="en-US" dirty="0" smtClean="0"/>
          </a:p>
        </p:txBody>
      </p:sp>
      <p:pic>
        <p:nvPicPr>
          <p:cNvPr id="5" name="Picture 4" descr="cc_logo.png"/>
          <p:cNvPicPr>
            <a:picLocks noChangeAspect="1"/>
          </p:cNvPicPr>
          <p:nvPr/>
        </p:nvPicPr>
        <p:blipFill>
          <a:blip r:embed="rId5" cstate="print"/>
          <a:stretch>
            <a:fillRect/>
          </a:stretch>
        </p:blipFill>
        <p:spPr>
          <a:xfrm>
            <a:off x="5562600" y="5715000"/>
            <a:ext cx="1800225" cy="438150"/>
          </a:xfrm>
          <a:prstGeom prst="rect">
            <a:avLst/>
          </a:prstGeom>
        </p:spPr>
      </p:pic>
      <p:sp>
        <p:nvSpPr>
          <p:cNvPr id="6" name="Slide Number Placeholder 5"/>
          <p:cNvSpPr>
            <a:spLocks noGrp="1"/>
          </p:cNvSpPr>
          <p:nvPr>
            <p:ph type="sldNum" sz="quarter" idx="12"/>
          </p:nvPr>
        </p:nvSpPr>
        <p:spPr/>
        <p:txBody>
          <a:bodyPr/>
          <a:lstStyle/>
          <a:p>
            <a:fld id="{EFB27BC6-5AC4-4B45-9412-1E69DFA5B2EC}" type="slidenum">
              <a:rPr lang="en-US" smtClean="0"/>
              <a:pPr/>
              <a:t>18</a:t>
            </a:fld>
            <a:endParaRPr lang="en-US"/>
          </a:p>
        </p:txBody>
      </p:sp>
    </p:spTree>
    <p:custDataLst>
      <p:tags r:id="rId1"/>
    </p:custData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Title 1"/>
          <p:cNvSpPr>
            <a:spLocks noGrp="1"/>
          </p:cNvSpPr>
          <p:nvPr>
            <p:ph type="title"/>
          </p:nvPr>
        </p:nvSpPr>
        <p:spPr/>
        <p:txBody>
          <a:bodyPr/>
          <a:lstStyle/>
          <a:p>
            <a:pPr eaLnBrk="1" hangingPunct="1"/>
            <a:r>
              <a:rPr lang="en-US" smtClean="0"/>
              <a:t>Questions?????</a:t>
            </a:r>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DELIMITERS" val="3.1"/>
</p:tagLst>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rigin">
  <a:themeElements>
    <a:clrScheme name="BREI">
      <a:dk1>
        <a:sysClr val="windowText" lastClr="000000"/>
      </a:dk1>
      <a:lt1>
        <a:sysClr val="window" lastClr="FFFFFF"/>
      </a:lt1>
      <a:dk2>
        <a:srgbClr val="576943"/>
      </a:dk2>
      <a:lt2>
        <a:srgbClr val="C9C2D1"/>
      </a:lt2>
      <a:accent1>
        <a:srgbClr val="827029"/>
      </a:accent1>
      <a:accent2>
        <a:srgbClr val="758C5A"/>
      </a:accent2>
      <a:accent3>
        <a:srgbClr val="6E1E4E"/>
      </a:accent3>
      <a:accent4>
        <a:srgbClr val="6585CF"/>
      </a:accent4>
      <a:accent5>
        <a:srgbClr val="7E6BC9"/>
      </a:accent5>
      <a:accent6>
        <a:srgbClr val="A379BB"/>
      </a:accent6>
      <a:hlink>
        <a:srgbClr val="410082"/>
      </a:hlink>
      <a:folHlink>
        <a:srgbClr val="932968"/>
      </a:folHlink>
    </a:clrScheme>
    <a:fontScheme name="Origin">
      <a:majorFont>
        <a:latin typeface="Bookman Old Style"/>
        <a:ea typeface=""/>
        <a:cs typeface=""/>
        <a:font script="Grek" typeface="Cambria"/>
        <a:font script="Cyrl" typeface="Cambria"/>
        <a:font script="Jpan" typeface="HG明朝E"/>
        <a:font script="Hang" typeface="돋움"/>
        <a:font script="Hans" typeface="宋体"/>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Gill Sans MT"/>
        <a:ea typeface=""/>
        <a:cs typeface=""/>
        <a:font script="Grek" typeface="Calibri"/>
        <a:font script="Cyrl" typeface="Calibri"/>
        <a:font script="Jpan" typeface="ＭＳ Ｐゴシック"/>
        <a:font script="Hang" typeface="맑은 고딕"/>
        <a:font script="Hans" typeface="华文新魏"/>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rigin">
      <a:fillStyleLst>
        <a:solidFill>
          <a:schemeClr val="phClr"/>
        </a:solidFill>
        <a:gradFill rotWithShape="1">
          <a:gsLst>
            <a:gs pos="0">
              <a:schemeClr val="phClr">
                <a:tint val="45000"/>
                <a:satMod val="200000"/>
              </a:schemeClr>
            </a:gs>
            <a:gs pos="30000">
              <a:schemeClr val="phClr">
                <a:tint val="61000"/>
                <a:satMod val="200000"/>
              </a:schemeClr>
            </a:gs>
            <a:gs pos="45000">
              <a:schemeClr val="phClr">
                <a:tint val="66000"/>
                <a:satMod val="200000"/>
              </a:schemeClr>
            </a:gs>
            <a:gs pos="55000">
              <a:schemeClr val="phClr">
                <a:tint val="66000"/>
                <a:satMod val="200000"/>
              </a:schemeClr>
            </a:gs>
            <a:gs pos="73000">
              <a:schemeClr val="phClr">
                <a:tint val="61000"/>
                <a:satMod val="200000"/>
              </a:schemeClr>
            </a:gs>
            <a:gs pos="100000">
              <a:schemeClr val="phClr">
                <a:tint val="45000"/>
                <a:satMod val="200000"/>
              </a:schemeClr>
            </a:gs>
          </a:gsLst>
          <a:lin ang="950000" scaled="1"/>
        </a:gradFill>
        <a:gradFill rotWithShape="1">
          <a:gsLst>
            <a:gs pos="0">
              <a:schemeClr val="phClr">
                <a:shade val="63000"/>
              </a:schemeClr>
            </a:gs>
            <a:gs pos="30000">
              <a:schemeClr val="phClr">
                <a:shade val="90000"/>
                <a:satMod val="110000"/>
              </a:schemeClr>
            </a:gs>
            <a:gs pos="45000">
              <a:schemeClr val="phClr">
                <a:shade val="100000"/>
                <a:satMod val="118000"/>
              </a:schemeClr>
            </a:gs>
            <a:gs pos="55000">
              <a:schemeClr val="phClr">
                <a:shade val="100000"/>
                <a:satMod val="118000"/>
              </a:schemeClr>
            </a:gs>
            <a:gs pos="73000">
              <a:schemeClr val="phClr">
                <a:shade val="90000"/>
                <a:satMod val="110000"/>
              </a:schemeClr>
            </a:gs>
            <a:gs pos="100000">
              <a:schemeClr val="phClr">
                <a:shade val="63000"/>
              </a:schemeClr>
            </a:gs>
          </a:gsLst>
          <a:lin ang="950000" scaled="1"/>
        </a:gradFill>
      </a:fillStyleLst>
      <a:lnStyleLst>
        <a:ln w="9525" cap="flat" cmpd="sng" algn="ctr">
          <a:solidFill>
            <a:schemeClr val="ph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outerShdw blurRad="38100" dist="25400" dir="5400000" rotWithShape="0">
              <a:srgbClr val="000000">
                <a:alpha val="40000"/>
              </a:srgbClr>
            </a:outerShdw>
          </a:effectLst>
        </a:effectStyle>
        <a:effectStyle>
          <a:effectLst>
            <a:outerShdw blurRad="50800" dist="43000" dir="5400000" rotWithShape="0">
              <a:srgbClr val="000000">
                <a:alpha val="40000"/>
              </a:srgbClr>
            </a:outerShdw>
          </a:effectLst>
          <a:scene3d>
            <a:camera prst="orthographicFront" fov="0">
              <a:rot lat="0" lon="0" rev="0"/>
            </a:camera>
            <a:lightRig rig="balanced" dir="t">
              <a:rot lat="0" lon="0" rev="0"/>
            </a:lightRig>
          </a:scene3d>
          <a:sp3d prstMaterial="matte">
            <a:bevelT w="0" h="0"/>
            <a:contourClr>
              <a:schemeClr val="phClr">
                <a:tint val="100000"/>
                <a:shade val="100000"/>
                <a:hueMod val="100000"/>
                <a:satMod val="100000"/>
              </a:schemeClr>
            </a:contourClr>
          </a:sp3d>
        </a:effectStyle>
        <a:effectStyle>
          <a:effectLst>
            <a:outerShdw blurRad="50800" dist="25400" dir="5400000" rotWithShape="0">
              <a:srgbClr val="000000">
                <a:alpha val="50000"/>
              </a:srgbClr>
            </a:outerShdw>
          </a:effectLst>
          <a:scene3d>
            <a:camera prst="orthographicFront" fov="0">
              <a:rot lat="0" lon="0" rev="0"/>
            </a:camera>
            <a:lightRig rig="soft" dir="t">
              <a:rot lat="0" lon="0" rev="2700000"/>
            </a:lightRig>
          </a:scene3d>
          <a:sp3d prstMaterial="matte">
            <a:bevelT w="50800" h="50800"/>
            <a:contourClr>
              <a:schemeClr val="phClr"/>
            </a:contourClr>
          </a:sp3d>
        </a:effectStyle>
      </a:effectStyleLst>
      <a:bgFillStyleLst>
        <a:solidFill>
          <a:schemeClr val="phClr"/>
        </a:solidFill>
        <a:gradFill rotWithShape="1">
          <a:gsLst>
            <a:gs pos="0">
              <a:schemeClr val="phClr">
                <a:shade val="60000"/>
                <a:satMod val="300000"/>
              </a:schemeClr>
            </a:gs>
            <a:gs pos="30000">
              <a:schemeClr val="phClr">
                <a:shade val="80000"/>
                <a:satMod val="230000"/>
              </a:schemeClr>
            </a:gs>
            <a:gs pos="100000">
              <a:schemeClr val="phClr">
                <a:tint val="97000"/>
                <a:satMod val="220000"/>
              </a:schemeClr>
            </a:gs>
          </a:gsLst>
          <a:lin ang="16200000" scaled="1"/>
        </a:gradFill>
        <a:blipFill>
          <a:blip xmlns:r="http://schemas.openxmlformats.org/officeDocument/2006/relationships" r:embed="rId1">
            <a:duotone>
              <a:schemeClr val="phClr">
                <a:shade val="6000"/>
                <a:satMod val="120000"/>
              </a:schemeClr>
              <a:schemeClr val="phClr">
                <a:tint val="90000"/>
              </a:schemeClr>
            </a:duotone>
          </a:blip>
          <a:tile tx="0" ty="0" sx="35000" sy="40000" flip="x" algn="tl"/>
        </a:blipFill>
      </a:bgFillStyleLst>
    </a:fmtScheme>
  </a:themeElements>
  <a:objectDefaults/>
  <a:extraClrSchemeLst/>
</a:theme>
</file>

<file path=ppt/theme/theme2.xml><?xml version="1.0" encoding="utf-8"?>
<a:theme xmlns:a="http://schemas.openxmlformats.org/drawingml/2006/main" name="1_Origin">
  <a:themeElements>
    <a:clrScheme name="BREI">
      <a:dk1>
        <a:sysClr val="windowText" lastClr="000000"/>
      </a:dk1>
      <a:lt1>
        <a:sysClr val="window" lastClr="FFFFFF"/>
      </a:lt1>
      <a:dk2>
        <a:srgbClr val="576943"/>
      </a:dk2>
      <a:lt2>
        <a:srgbClr val="C9C2D1"/>
      </a:lt2>
      <a:accent1>
        <a:srgbClr val="827029"/>
      </a:accent1>
      <a:accent2>
        <a:srgbClr val="758C5A"/>
      </a:accent2>
      <a:accent3>
        <a:srgbClr val="6E1E4E"/>
      </a:accent3>
      <a:accent4>
        <a:srgbClr val="6585CF"/>
      </a:accent4>
      <a:accent5>
        <a:srgbClr val="7E6BC9"/>
      </a:accent5>
      <a:accent6>
        <a:srgbClr val="A379BB"/>
      </a:accent6>
      <a:hlink>
        <a:srgbClr val="410082"/>
      </a:hlink>
      <a:folHlink>
        <a:srgbClr val="932968"/>
      </a:folHlink>
    </a:clrScheme>
    <a:fontScheme name="Origin">
      <a:majorFont>
        <a:latin typeface="Bookman Old Style"/>
        <a:ea typeface=""/>
        <a:cs typeface=""/>
        <a:font script="Grek" typeface="Cambria"/>
        <a:font script="Cyrl" typeface="Cambria"/>
        <a:font script="Jpan" typeface="HG明朝E"/>
        <a:font script="Hang" typeface="돋움"/>
        <a:font script="Hans" typeface="宋体"/>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Gill Sans MT"/>
        <a:ea typeface=""/>
        <a:cs typeface=""/>
        <a:font script="Grek" typeface="Calibri"/>
        <a:font script="Cyrl" typeface="Calibri"/>
        <a:font script="Jpan" typeface="ＭＳ Ｐゴシック"/>
        <a:font script="Hang" typeface="맑은 고딕"/>
        <a:font script="Hans" typeface="华文新魏"/>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rigin">
      <a:fillStyleLst>
        <a:solidFill>
          <a:schemeClr val="phClr"/>
        </a:solidFill>
        <a:gradFill rotWithShape="1">
          <a:gsLst>
            <a:gs pos="0">
              <a:schemeClr val="phClr">
                <a:tint val="45000"/>
                <a:satMod val="200000"/>
              </a:schemeClr>
            </a:gs>
            <a:gs pos="30000">
              <a:schemeClr val="phClr">
                <a:tint val="61000"/>
                <a:satMod val="200000"/>
              </a:schemeClr>
            </a:gs>
            <a:gs pos="45000">
              <a:schemeClr val="phClr">
                <a:tint val="66000"/>
                <a:satMod val="200000"/>
              </a:schemeClr>
            </a:gs>
            <a:gs pos="55000">
              <a:schemeClr val="phClr">
                <a:tint val="66000"/>
                <a:satMod val="200000"/>
              </a:schemeClr>
            </a:gs>
            <a:gs pos="73000">
              <a:schemeClr val="phClr">
                <a:tint val="61000"/>
                <a:satMod val="200000"/>
              </a:schemeClr>
            </a:gs>
            <a:gs pos="100000">
              <a:schemeClr val="phClr">
                <a:tint val="45000"/>
                <a:satMod val="200000"/>
              </a:schemeClr>
            </a:gs>
          </a:gsLst>
          <a:lin ang="950000" scaled="1"/>
        </a:gradFill>
        <a:gradFill rotWithShape="1">
          <a:gsLst>
            <a:gs pos="0">
              <a:schemeClr val="phClr">
                <a:shade val="63000"/>
              </a:schemeClr>
            </a:gs>
            <a:gs pos="30000">
              <a:schemeClr val="phClr">
                <a:shade val="90000"/>
                <a:satMod val="110000"/>
              </a:schemeClr>
            </a:gs>
            <a:gs pos="45000">
              <a:schemeClr val="phClr">
                <a:shade val="100000"/>
                <a:satMod val="118000"/>
              </a:schemeClr>
            </a:gs>
            <a:gs pos="55000">
              <a:schemeClr val="phClr">
                <a:shade val="100000"/>
                <a:satMod val="118000"/>
              </a:schemeClr>
            </a:gs>
            <a:gs pos="73000">
              <a:schemeClr val="phClr">
                <a:shade val="90000"/>
                <a:satMod val="110000"/>
              </a:schemeClr>
            </a:gs>
            <a:gs pos="100000">
              <a:schemeClr val="phClr">
                <a:shade val="63000"/>
              </a:schemeClr>
            </a:gs>
          </a:gsLst>
          <a:lin ang="950000" scaled="1"/>
        </a:gradFill>
      </a:fillStyleLst>
      <a:lnStyleLst>
        <a:ln w="9525" cap="flat" cmpd="sng" algn="ctr">
          <a:solidFill>
            <a:schemeClr val="ph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outerShdw blurRad="38100" dist="25400" dir="5400000" rotWithShape="0">
              <a:srgbClr val="000000">
                <a:alpha val="40000"/>
              </a:srgbClr>
            </a:outerShdw>
          </a:effectLst>
        </a:effectStyle>
        <a:effectStyle>
          <a:effectLst>
            <a:outerShdw blurRad="50800" dist="43000" dir="5400000" rotWithShape="0">
              <a:srgbClr val="000000">
                <a:alpha val="40000"/>
              </a:srgbClr>
            </a:outerShdw>
          </a:effectLst>
          <a:scene3d>
            <a:camera prst="orthographicFront" fov="0">
              <a:rot lat="0" lon="0" rev="0"/>
            </a:camera>
            <a:lightRig rig="balanced" dir="t">
              <a:rot lat="0" lon="0" rev="0"/>
            </a:lightRig>
          </a:scene3d>
          <a:sp3d prstMaterial="matte">
            <a:bevelT w="0" h="0"/>
            <a:contourClr>
              <a:schemeClr val="phClr">
                <a:tint val="100000"/>
                <a:shade val="100000"/>
                <a:hueMod val="100000"/>
                <a:satMod val="100000"/>
              </a:schemeClr>
            </a:contourClr>
          </a:sp3d>
        </a:effectStyle>
        <a:effectStyle>
          <a:effectLst>
            <a:outerShdw blurRad="50800" dist="25400" dir="5400000" rotWithShape="0">
              <a:srgbClr val="000000">
                <a:alpha val="50000"/>
              </a:srgbClr>
            </a:outerShdw>
          </a:effectLst>
          <a:scene3d>
            <a:camera prst="orthographicFront" fov="0">
              <a:rot lat="0" lon="0" rev="0"/>
            </a:camera>
            <a:lightRig rig="soft" dir="t">
              <a:rot lat="0" lon="0" rev="2700000"/>
            </a:lightRig>
          </a:scene3d>
          <a:sp3d prstMaterial="matte">
            <a:bevelT w="50800" h="50800"/>
            <a:contourClr>
              <a:schemeClr val="phClr"/>
            </a:contourClr>
          </a:sp3d>
        </a:effectStyle>
      </a:effectStyleLst>
      <a:bgFillStyleLst>
        <a:solidFill>
          <a:schemeClr val="phClr"/>
        </a:solidFill>
        <a:gradFill rotWithShape="1">
          <a:gsLst>
            <a:gs pos="0">
              <a:schemeClr val="phClr">
                <a:shade val="60000"/>
                <a:satMod val="300000"/>
              </a:schemeClr>
            </a:gs>
            <a:gs pos="30000">
              <a:schemeClr val="phClr">
                <a:shade val="80000"/>
                <a:satMod val="230000"/>
              </a:schemeClr>
            </a:gs>
            <a:gs pos="100000">
              <a:schemeClr val="phClr">
                <a:tint val="97000"/>
                <a:satMod val="220000"/>
              </a:schemeClr>
            </a:gs>
          </a:gsLst>
          <a:lin ang="16200000" scaled="1"/>
        </a:gradFill>
        <a:blipFill>
          <a:blip xmlns:r="http://schemas.openxmlformats.org/officeDocument/2006/relationships" r:embed="rId1">
            <a:duotone>
              <a:schemeClr val="phClr">
                <a:shade val="6000"/>
                <a:satMod val="120000"/>
              </a:schemeClr>
              <a:schemeClr val="phClr">
                <a:tint val="90000"/>
              </a:schemeClr>
            </a:duotone>
          </a:blip>
          <a:tile tx="0" ty="0" sx="35000" sy="40000" flip="x" algn="tl"/>
        </a:blip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BREI">
    <a:dk1>
      <a:sysClr val="windowText" lastClr="000000"/>
    </a:dk1>
    <a:lt1>
      <a:sysClr val="window" lastClr="FFFFFF"/>
    </a:lt1>
    <a:dk2>
      <a:srgbClr val="576943"/>
    </a:dk2>
    <a:lt2>
      <a:srgbClr val="C9C2D1"/>
    </a:lt2>
    <a:accent1>
      <a:srgbClr val="827029"/>
    </a:accent1>
    <a:accent2>
      <a:srgbClr val="758C5A"/>
    </a:accent2>
    <a:accent3>
      <a:srgbClr val="6E1E4E"/>
    </a:accent3>
    <a:accent4>
      <a:srgbClr val="6585CF"/>
    </a:accent4>
    <a:accent5>
      <a:srgbClr val="7E6BC9"/>
    </a:accent5>
    <a:accent6>
      <a:srgbClr val="A379BB"/>
    </a:accent6>
    <a:hlink>
      <a:srgbClr val="410082"/>
    </a:hlink>
    <a:folHlink>
      <a:srgbClr val="932968"/>
    </a:folHlink>
  </a:clrScheme>
</a:themeOverride>
</file>

<file path=ppt/theme/themeOverride2.xml><?xml version="1.0" encoding="utf-8"?>
<a:themeOverride xmlns:a="http://schemas.openxmlformats.org/drawingml/2006/main">
  <a:clrScheme name="BREI">
    <a:dk1>
      <a:sysClr val="windowText" lastClr="000000"/>
    </a:dk1>
    <a:lt1>
      <a:sysClr val="window" lastClr="FFFFFF"/>
    </a:lt1>
    <a:dk2>
      <a:srgbClr val="576943"/>
    </a:dk2>
    <a:lt2>
      <a:srgbClr val="C9C2D1"/>
    </a:lt2>
    <a:accent1>
      <a:srgbClr val="827029"/>
    </a:accent1>
    <a:accent2>
      <a:srgbClr val="758C5A"/>
    </a:accent2>
    <a:accent3>
      <a:srgbClr val="6E1E4E"/>
    </a:accent3>
    <a:accent4>
      <a:srgbClr val="6585CF"/>
    </a:accent4>
    <a:accent5>
      <a:srgbClr val="7E6BC9"/>
    </a:accent5>
    <a:accent6>
      <a:srgbClr val="A379BB"/>
    </a:accent6>
    <a:hlink>
      <a:srgbClr val="410082"/>
    </a:hlink>
    <a:folHlink>
      <a:srgbClr val="932968"/>
    </a:folHlink>
  </a:clrScheme>
</a:themeOverride>
</file>

<file path=docProps/app.xml><?xml version="1.0" encoding="utf-8"?>
<Properties xmlns="http://schemas.openxmlformats.org/officeDocument/2006/extended-properties" xmlns:vt="http://schemas.openxmlformats.org/officeDocument/2006/docPropsVTypes">
  <Template>Origin</Template>
  <TotalTime>1687</TotalTime>
  <Words>935</Words>
  <Application>Microsoft Office PowerPoint</Application>
  <PresentationFormat>On-screen Show (4:3)</PresentationFormat>
  <Paragraphs>157</Paragraphs>
  <Slides>19</Slides>
  <Notes>19</Notes>
  <HiddenSlides>0</HiddenSlides>
  <MMClips>0</MMClips>
  <ScaleCrop>false</ScaleCrop>
  <HeadingPairs>
    <vt:vector size="8" baseType="variant">
      <vt:variant>
        <vt:lpstr>Fonts Used</vt:lpstr>
      </vt:variant>
      <vt:variant>
        <vt:i4>6</vt:i4>
      </vt:variant>
      <vt:variant>
        <vt:lpstr>Theme</vt:lpstr>
      </vt:variant>
      <vt:variant>
        <vt:i4>2</vt:i4>
      </vt:variant>
      <vt:variant>
        <vt:lpstr>Embedded OLE Servers</vt:lpstr>
      </vt:variant>
      <vt:variant>
        <vt:i4>1</vt:i4>
      </vt:variant>
      <vt:variant>
        <vt:lpstr>Slide Titles</vt:lpstr>
      </vt:variant>
      <vt:variant>
        <vt:i4>19</vt:i4>
      </vt:variant>
    </vt:vector>
  </HeadingPairs>
  <TitlesOfParts>
    <vt:vector size="28" baseType="lpstr">
      <vt:lpstr>Arial</vt:lpstr>
      <vt:lpstr>Bookman Old Style</vt:lpstr>
      <vt:lpstr>Calibri</vt:lpstr>
      <vt:lpstr>Gill Sans MT</vt:lpstr>
      <vt:lpstr>Wingdings</vt:lpstr>
      <vt:lpstr>Wingdings 3</vt:lpstr>
      <vt:lpstr>Origin</vt:lpstr>
      <vt:lpstr>1_Origin</vt:lpstr>
      <vt:lpstr>Microsoft Excel 97-2003 Worksheet</vt:lpstr>
      <vt:lpstr>Roles of Leaders</vt:lpstr>
      <vt:lpstr>Success Factors</vt:lpstr>
      <vt:lpstr>Local Leaders in BR&amp;E Visitation Programs</vt:lpstr>
      <vt:lpstr>Task Force Membership</vt:lpstr>
      <vt:lpstr>Who Should be on the Task Force?</vt:lpstr>
      <vt:lpstr>Task Force’s Role</vt:lpstr>
      <vt:lpstr>Leadership Team</vt:lpstr>
      <vt:lpstr>Benefits of Serving on the Leadership Team</vt:lpstr>
      <vt:lpstr>PowerPoint Presentation</vt:lpstr>
      <vt:lpstr>Volunteer Visitors</vt:lpstr>
      <vt:lpstr>PowerPoint Presentation</vt:lpstr>
      <vt:lpstr>Firms</vt:lpstr>
      <vt:lpstr>Project Coordinator’s Role</vt:lpstr>
      <vt:lpstr>Meetings 1-7</vt:lpstr>
      <vt:lpstr>Meetings 8-12</vt:lpstr>
      <vt:lpstr>Time in Most Successful BR&amp;E Visitation Programs</vt:lpstr>
      <vt:lpstr>Resources for Local Leaders</vt:lpstr>
      <vt:lpstr> Creative Commons License </vt:lpstr>
      <vt:lpstr>Questions?????</vt:lpstr>
    </vt:vector>
  </TitlesOfParts>
  <Company>Mississippi State University</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Social Capital</dc:title>
  <dc:creator>Alan Barefield</dc:creator>
  <cp:lastModifiedBy>Alan Barefield</cp:lastModifiedBy>
  <cp:revision>112</cp:revision>
  <cp:lastPrinted>2016-04-04T11:39:29Z</cp:lastPrinted>
  <dcterms:created xsi:type="dcterms:W3CDTF">2009-11-02T02:10:02Z</dcterms:created>
  <dcterms:modified xsi:type="dcterms:W3CDTF">2016-04-04T11:39:36Z</dcterms:modified>
</cp:coreProperties>
</file>