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Override3.xml" ContentType="application/vnd.openxmlformats-officedocument.themeOverride+xml"/>
  <Override PartName="/ppt/theme/themeOverride4.xml" ContentType="application/vnd.openxmlformats-officedocument.themeOverrid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1.xml" ContentType="application/vnd.openxmlformats-officedocument.presentationml.tags+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 id="2147483780" r:id="rId2"/>
  </p:sldMasterIdLst>
  <p:notesMasterIdLst>
    <p:notesMasterId r:id="rId17"/>
  </p:notesMasterIdLst>
  <p:sldIdLst>
    <p:sldId id="272" r:id="rId3"/>
    <p:sldId id="257" r:id="rId4"/>
    <p:sldId id="258" r:id="rId5"/>
    <p:sldId id="259" r:id="rId6"/>
    <p:sldId id="260" r:id="rId7"/>
    <p:sldId id="261" r:id="rId8"/>
    <p:sldId id="262" r:id="rId9"/>
    <p:sldId id="263" r:id="rId10"/>
    <p:sldId id="264" r:id="rId11"/>
    <p:sldId id="265" r:id="rId12"/>
    <p:sldId id="267" r:id="rId13"/>
    <p:sldId id="268" r:id="rId14"/>
    <p:sldId id="269" r:id="rId15"/>
    <p:sldId id="271" r:id="rId1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5" d="100"/>
          <a:sy n="85" d="100"/>
        </p:scale>
        <p:origin x="1476" y="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2804D414-182A-4885-8134-8BA3B3587E69}" type="datetimeFigureOut">
              <a:rPr lang="en-US"/>
              <a:pPr>
                <a:defRPr/>
              </a:pPr>
              <a:t>6/25/2017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A5E17621-4968-4D9E-B897-C037ED42FCF3}" type="slidenum">
              <a:rPr lang="en-US" altLang="en-US"/>
              <a:pPr/>
              <a:t>‹#›</a:t>
            </a:fld>
            <a:endParaRPr lang="en-US" altLang="en-US"/>
          </a:p>
        </p:txBody>
      </p:sp>
    </p:spTree>
    <p:extLst>
      <p:ext uri="{BB962C8B-B14F-4D97-AF65-F5344CB8AC3E}">
        <p14:creationId xmlns:p14="http://schemas.microsoft.com/office/powerpoint/2010/main" val="15015014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9F6544E-913A-4346-96B7-97E935C8F6B0}" type="slidenum">
              <a:rPr lang="en-US" altLang="en-US">
                <a:solidFill>
                  <a:srgbClr val="000000"/>
                </a:solidFill>
                <a:latin typeface="Calibri" panose="020F0502020204030204" pitchFamily="34" charset="0"/>
              </a:rPr>
              <a:pPr eaLnBrk="1" hangingPunct="1"/>
              <a:t>1</a:t>
            </a:fld>
            <a:endParaRPr lang="en-US" altLang="en-US">
              <a:solidFill>
                <a:srgbClr val="000000"/>
              </a:solidFill>
              <a:latin typeface="Calibri" panose="020F0502020204030204" pitchFamily="34" charset="0"/>
            </a:endParaRPr>
          </a:p>
        </p:txBody>
      </p:sp>
    </p:spTree>
    <p:extLst>
      <p:ext uri="{BB962C8B-B14F-4D97-AF65-F5344CB8AC3E}">
        <p14:creationId xmlns:p14="http://schemas.microsoft.com/office/powerpoint/2010/main" val="29895547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BE6D7B7-1406-46EE-BC47-A9A9A5E2280C}" type="slidenum">
              <a:rPr lang="en-US" altLang="en-US">
                <a:latin typeface="Calibri" panose="020F0502020204030204" pitchFamily="34" charset="0"/>
              </a:rPr>
              <a:pPr eaLnBrk="1" hangingPunct="1"/>
              <a:t>2</a:t>
            </a:fld>
            <a:endParaRPr lang="en-US" altLang="en-US">
              <a:latin typeface="Calibri" panose="020F0502020204030204" pitchFamily="34" charset="0"/>
            </a:endParaRPr>
          </a:p>
        </p:txBody>
      </p:sp>
    </p:spTree>
    <p:extLst>
      <p:ext uri="{BB962C8B-B14F-4D97-AF65-F5344CB8AC3E}">
        <p14:creationId xmlns:p14="http://schemas.microsoft.com/office/powerpoint/2010/main" val="37438407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smtClean="0"/>
              <a:t>After all the organizing the first step is really the firm visits….if this isn’t done well how relevant are the other steps….might be able to do some immediate follow-up but will you really have good data to look at the “whole” business community and to make good decisions on what the priority projects should be?</a:t>
            </a: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52806C4-6E0A-4BAC-8D6A-8D42624EC4BF}" type="slidenum">
              <a:rPr lang="en-US" altLang="en-US">
                <a:latin typeface="Calibri" panose="020F0502020204030204" pitchFamily="34" charset="0"/>
              </a:rPr>
              <a:pPr eaLnBrk="1" hangingPunct="1"/>
              <a:t>3</a:t>
            </a:fld>
            <a:endParaRPr lang="en-US" altLang="en-US">
              <a:latin typeface="Calibri" panose="020F0502020204030204" pitchFamily="34" charset="0"/>
            </a:endParaRPr>
          </a:p>
        </p:txBody>
      </p:sp>
    </p:spTree>
    <p:extLst>
      <p:ext uri="{BB962C8B-B14F-4D97-AF65-F5344CB8AC3E}">
        <p14:creationId xmlns:p14="http://schemas.microsoft.com/office/powerpoint/2010/main" val="21858306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3B72DE3-148B-44DB-A865-66015B63FB13}" type="slidenum">
              <a:rPr lang="en-US" altLang="en-US">
                <a:latin typeface="Calibri" panose="020F0502020204030204" pitchFamily="34" charset="0"/>
              </a:rPr>
              <a:pPr eaLnBrk="1" hangingPunct="1"/>
              <a:t>4</a:t>
            </a:fld>
            <a:endParaRPr lang="en-US" altLang="en-US">
              <a:latin typeface="Calibri" panose="020F0502020204030204" pitchFamily="34" charset="0"/>
            </a:endParaRPr>
          </a:p>
        </p:txBody>
      </p:sp>
    </p:spTree>
    <p:extLst>
      <p:ext uri="{BB962C8B-B14F-4D97-AF65-F5344CB8AC3E}">
        <p14:creationId xmlns:p14="http://schemas.microsoft.com/office/powerpoint/2010/main" val="35943377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smtClean="0"/>
              <a:t>Use Minnesota Extension Service Segment 1 or 2 </a:t>
            </a: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5314D64-11A1-49BF-B981-3E151212B74B}" type="slidenum">
              <a:rPr lang="en-US" altLang="en-US">
                <a:latin typeface="Calibri" panose="020F0502020204030204" pitchFamily="34" charset="0"/>
              </a:rPr>
              <a:pPr eaLnBrk="1" hangingPunct="1"/>
              <a:t>5</a:t>
            </a:fld>
            <a:endParaRPr lang="en-US" altLang="en-US">
              <a:latin typeface="Calibri" panose="020F0502020204030204" pitchFamily="34" charset="0"/>
            </a:endParaRPr>
          </a:p>
        </p:txBody>
      </p:sp>
    </p:spTree>
    <p:extLst>
      <p:ext uri="{BB962C8B-B14F-4D97-AF65-F5344CB8AC3E}">
        <p14:creationId xmlns:p14="http://schemas.microsoft.com/office/powerpoint/2010/main" val="9761615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BEE0384-77B7-47D3-89E8-6645275AAE9F}" type="slidenum">
              <a:rPr lang="en-US" altLang="en-US">
                <a:latin typeface="Calibri" panose="020F0502020204030204" pitchFamily="34" charset="0"/>
              </a:rPr>
              <a:pPr eaLnBrk="1" hangingPunct="1"/>
              <a:t>6</a:t>
            </a:fld>
            <a:endParaRPr lang="en-US" altLang="en-US">
              <a:latin typeface="Calibri" panose="020F0502020204030204" pitchFamily="34" charset="0"/>
            </a:endParaRPr>
          </a:p>
        </p:txBody>
      </p:sp>
    </p:spTree>
    <p:extLst>
      <p:ext uri="{BB962C8B-B14F-4D97-AF65-F5344CB8AC3E}">
        <p14:creationId xmlns:p14="http://schemas.microsoft.com/office/powerpoint/2010/main" val="5606779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8368E54-A0BE-401B-80E1-733B4F2C55DA}" type="slidenum">
              <a:rPr lang="en-US" altLang="en-US">
                <a:latin typeface="Calibri" panose="020F0502020204030204" pitchFamily="34" charset="0"/>
              </a:rPr>
              <a:pPr eaLnBrk="1" hangingPunct="1"/>
              <a:t>7</a:t>
            </a:fld>
            <a:endParaRPr lang="en-US" altLang="en-US">
              <a:latin typeface="Calibri" panose="020F0502020204030204" pitchFamily="34" charset="0"/>
            </a:endParaRPr>
          </a:p>
        </p:txBody>
      </p:sp>
    </p:spTree>
    <p:extLst>
      <p:ext uri="{BB962C8B-B14F-4D97-AF65-F5344CB8AC3E}">
        <p14:creationId xmlns:p14="http://schemas.microsoft.com/office/powerpoint/2010/main" val="30960923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8495FFB-8BCF-4B13-AA70-451C1ED2A899}" type="slidenum">
              <a:rPr lang="en-US" altLang="en-US">
                <a:latin typeface="Calibri" panose="020F0502020204030204" pitchFamily="34" charset="0"/>
              </a:rPr>
              <a:pPr eaLnBrk="1" hangingPunct="1"/>
              <a:t>8</a:t>
            </a:fld>
            <a:endParaRPr lang="en-US" altLang="en-US">
              <a:latin typeface="Calibri" panose="020F0502020204030204" pitchFamily="34" charset="0"/>
            </a:endParaRPr>
          </a:p>
        </p:txBody>
      </p:sp>
    </p:spTree>
    <p:extLst>
      <p:ext uri="{BB962C8B-B14F-4D97-AF65-F5344CB8AC3E}">
        <p14:creationId xmlns:p14="http://schemas.microsoft.com/office/powerpoint/2010/main" val="32268992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C0B30064-9ACB-4EC2-AA33-172B7DBB00CB}" type="slidenum">
              <a:rPr lang="en-US" altLang="en-US">
                <a:latin typeface="Calibri" panose="020F0502020204030204" pitchFamily="34" charset="0"/>
              </a:rPr>
              <a:pPr eaLnBrk="1" hangingPunct="1"/>
              <a:t>9</a:t>
            </a:fld>
            <a:endParaRPr lang="en-US" altLang="en-US">
              <a:latin typeface="Calibri" panose="020F0502020204030204" pitchFamily="34" charset="0"/>
            </a:endParaRPr>
          </a:p>
        </p:txBody>
      </p:sp>
    </p:spTree>
    <p:extLst>
      <p:ext uri="{BB962C8B-B14F-4D97-AF65-F5344CB8AC3E}">
        <p14:creationId xmlns:p14="http://schemas.microsoft.com/office/powerpoint/2010/main" val="19668679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53671BD-70BD-4711-BE3C-13ADCC39849F}" type="slidenum">
              <a:rPr lang="en-US" altLang="en-US">
                <a:latin typeface="Calibri" panose="020F0502020204030204" pitchFamily="34" charset="0"/>
              </a:rPr>
              <a:pPr eaLnBrk="1" hangingPunct="1"/>
              <a:t>10</a:t>
            </a:fld>
            <a:endParaRPr lang="en-US" altLang="en-US">
              <a:latin typeface="Calibri" panose="020F0502020204030204" pitchFamily="34" charset="0"/>
            </a:endParaRPr>
          </a:p>
        </p:txBody>
      </p:sp>
    </p:spTree>
    <p:extLst>
      <p:ext uri="{BB962C8B-B14F-4D97-AF65-F5344CB8AC3E}">
        <p14:creationId xmlns:p14="http://schemas.microsoft.com/office/powerpoint/2010/main" val="25038956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smtClean="0"/>
              <a:t>Note: exception if one visitor does not make the training they can still do it if they are willing to go through the guidelines and be the note taker.</a:t>
            </a: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4764353-8655-4E61-9779-901A14A21C78}" type="slidenum">
              <a:rPr lang="en-US" altLang="en-US">
                <a:latin typeface="Calibri" panose="020F0502020204030204" pitchFamily="34" charset="0"/>
              </a:rPr>
              <a:pPr eaLnBrk="1" hangingPunct="1"/>
              <a:t>11</a:t>
            </a:fld>
            <a:endParaRPr lang="en-US" altLang="en-US">
              <a:latin typeface="Calibri" panose="020F0502020204030204" pitchFamily="34" charset="0"/>
            </a:endParaRPr>
          </a:p>
        </p:txBody>
      </p:sp>
    </p:spTree>
    <p:extLst>
      <p:ext uri="{BB962C8B-B14F-4D97-AF65-F5344CB8AC3E}">
        <p14:creationId xmlns:p14="http://schemas.microsoft.com/office/powerpoint/2010/main" val="18107599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CE7FAF0-44B4-4568-8D3D-0D5F3CB5DDC9}" type="slidenum">
              <a:rPr lang="en-US" altLang="en-US">
                <a:latin typeface="Calibri" panose="020F0502020204030204" pitchFamily="34" charset="0"/>
              </a:rPr>
              <a:pPr eaLnBrk="1" hangingPunct="1"/>
              <a:t>12</a:t>
            </a:fld>
            <a:endParaRPr lang="en-US" altLang="en-US">
              <a:latin typeface="Calibri" panose="020F0502020204030204" pitchFamily="34" charset="0"/>
            </a:endParaRPr>
          </a:p>
        </p:txBody>
      </p:sp>
    </p:spTree>
    <p:extLst>
      <p:ext uri="{BB962C8B-B14F-4D97-AF65-F5344CB8AC3E}">
        <p14:creationId xmlns:p14="http://schemas.microsoft.com/office/powerpoint/2010/main" val="21513133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3B40A9B-5C43-4CAE-AE46-7EE548927FD1}" type="slidenum">
              <a:rPr lang="en-US" altLang="en-US">
                <a:latin typeface="Calibri" panose="020F0502020204030204" pitchFamily="34" charset="0"/>
              </a:rPr>
              <a:pPr eaLnBrk="1" hangingPunct="1"/>
              <a:t>13</a:t>
            </a:fld>
            <a:endParaRPr lang="en-US" altLang="en-US">
              <a:latin typeface="Calibri" panose="020F0502020204030204" pitchFamily="34" charset="0"/>
            </a:endParaRPr>
          </a:p>
        </p:txBody>
      </p:sp>
    </p:spTree>
    <p:extLst>
      <p:ext uri="{BB962C8B-B14F-4D97-AF65-F5344CB8AC3E}">
        <p14:creationId xmlns:p14="http://schemas.microsoft.com/office/powerpoint/2010/main" val="3566549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t>Trained and certified instructors by BREI or the Cooperative Extension System are allowed to  remix, tweak, and build upon this work non-commercially, as long as they credit the original authors and they must license their new creations under the identical terms.  This work can be downloaded and redistributed, but  all new work based on this work must carry the same license, so any derivatives will also be non-commercial in nature.</a:t>
            </a:r>
          </a:p>
          <a:p>
            <a:endParaRPr lang="en-US" altLang="en-US"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435A73A-2A72-46E2-AACB-891B12390D3E}" type="slidenum">
              <a:rPr lang="en-US" altLang="en-US">
                <a:latin typeface="Calibri" panose="020F0502020204030204" pitchFamily="34" charset="0"/>
              </a:rPr>
              <a:pPr eaLnBrk="1" hangingPunct="1"/>
              <a:t>14</a:t>
            </a:fld>
            <a:endParaRPr lang="en-US" altLang="en-US">
              <a:latin typeface="Calibri" panose="020F0502020204030204" pitchFamily="34" charset="0"/>
            </a:endParaRPr>
          </a:p>
        </p:txBody>
      </p:sp>
    </p:spTree>
    <p:extLst>
      <p:ext uri="{BB962C8B-B14F-4D97-AF65-F5344CB8AC3E}">
        <p14:creationId xmlns:p14="http://schemas.microsoft.com/office/powerpoint/2010/main" val="1850084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p:nvSpPr>
        <p:spPr>
          <a:xfrm>
            <a:off x="904875" y="3648075"/>
            <a:ext cx="7315200" cy="1279525"/>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04875" y="3648075"/>
            <a:ext cx="228600" cy="1279525"/>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1219200" y="3886200"/>
            <a:ext cx="6858000" cy="990600"/>
          </a:xfrm>
        </p:spPr>
        <p:txBody>
          <a:bodyPr anchor="t"/>
          <a:lstStyle>
            <a:lvl1pPr algn="r">
              <a:defRPr sz="3200">
                <a:solidFill>
                  <a:schemeClr val="tx1"/>
                </a:solidFill>
              </a:defRPr>
            </a:lvl1pPr>
          </a:lstStyle>
          <a:p>
            <a:r>
              <a:rPr lang="en-US" smtClean="0"/>
              <a:t>Click to edit Master title style</a:t>
            </a:r>
            <a:endParaRPr lang="en-US"/>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10" name="Date Placeholder 27"/>
          <p:cNvSpPr>
            <a:spLocks noGrp="1"/>
          </p:cNvSpPr>
          <p:nvPr>
            <p:ph type="dt" sz="half" idx="10"/>
          </p:nvPr>
        </p:nvSpPr>
        <p:spPr>
          <a:xfrm>
            <a:off x="6400800" y="6354763"/>
            <a:ext cx="2286000" cy="366712"/>
          </a:xfrm>
        </p:spPr>
        <p:txBody>
          <a:bodyPr/>
          <a:lstStyle>
            <a:lvl1pPr>
              <a:defRPr sz="1400"/>
            </a:lvl1pPr>
          </a:lstStyle>
          <a:p>
            <a:pPr>
              <a:defRPr/>
            </a:pPr>
            <a:fld id="{2AF0F15F-64AD-4966-8085-DCA3F524478E}" type="datetime1">
              <a:rPr lang="en-US" smtClean="0"/>
              <a:t>6/25/2017</a:t>
            </a:fld>
            <a:endParaRPr lang="en-US"/>
          </a:p>
        </p:txBody>
      </p:sp>
      <p:sp>
        <p:nvSpPr>
          <p:cNvPr id="11" name="Footer Placeholder 16"/>
          <p:cNvSpPr>
            <a:spLocks noGrp="1"/>
          </p:cNvSpPr>
          <p:nvPr>
            <p:ph type="ftr" sz="quarter" idx="11"/>
          </p:nvPr>
        </p:nvSpPr>
        <p:spPr>
          <a:xfrm>
            <a:off x="2898775" y="6354763"/>
            <a:ext cx="3475038" cy="366712"/>
          </a:xfrm>
        </p:spPr>
        <p:txBody>
          <a:bodyPr/>
          <a:lstStyle>
            <a:lvl1pPr>
              <a:defRPr/>
            </a:lvl1pPr>
          </a:lstStyle>
          <a:p>
            <a:pPr>
              <a:defRPr/>
            </a:pPr>
            <a:endParaRPr lang="en-US"/>
          </a:p>
        </p:txBody>
      </p:sp>
      <p:sp>
        <p:nvSpPr>
          <p:cNvPr id="12" name="Slide Number Placeholder 28"/>
          <p:cNvSpPr>
            <a:spLocks noGrp="1"/>
          </p:cNvSpPr>
          <p:nvPr>
            <p:ph type="sldNum" sz="quarter" idx="12"/>
          </p:nvPr>
        </p:nvSpPr>
        <p:spPr>
          <a:xfrm>
            <a:off x="1216025" y="6354763"/>
            <a:ext cx="1219200" cy="366712"/>
          </a:xfrm>
        </p:spPr>
        <p:txBody>
          <a:bodyPr/>
          <a:lstStyle>
            <a:lvl1pPr>
              <a:defRPr/>
            </a:lvl1pPr>
          </a:lstStyle>
          <a:p>
            <a:fld id="{448C7A7C-B453-4DFB-B190-7DD864A82BF1}" type="slidenum">
              <a:rPr lang="en-US" altLang="en-US"/>
              <a:pPr/>
              <a:t>‹#›</a:t>
            </a:fld>
            <a:endParaRPr lang="en-US" altLang="en-US"/>
          </a:p>
        </p:txBody>
      </p:sp>
    </p:spTree>
    <p:extLst>
      <p:ext uri="{BB962C8B-B14F-4D97-AF65-F5344CB8AC3E}">
        <p14:creationId xmlns:p14="http://schemas.microsoft.com/office/powerpoint/2010/main" val="11090914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8" name="Content Placeholder 7"/>
          <p:cNvSpPr>
            <a:spLocks noGrp="1"/>
          </p:cNvSpPr>
          <p:nvPr>
            <p:ph sz="quarter" idx="1"/>
          </p:nvPr>
        </p:nvSpPr>
        <p:spPr>
          <a:xfrm>
            <a:off x="457200" y="1219200"/>
            <a:ext cx="8229600" cy="4937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595DE70C-E083-47BE-9A40-DA1BBE590D20}" type="datetime1">
              <a:rPr lang="en-US" smtClean="0"/>
              <a:t>6/25/2017</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fld id="{E0301785-E54C-4826-A79F-15721D6CB61E}" type="slidenum">
              <a:rPr lang="en-US" altLang="en-US"/>
              <a:pPr/>
              <a:t>‹#›</a:t>
            </a:fld>
            <a:endParaRPr lang="en-US" altLang="en-US"/>
          </a:p>
        </p:txBody>
      </p:sp>
    </p:spTree>
    <p:extLst>
      <p:ext uri="{BB962C8B-B14F-4D97-AF65-F5344CB8AC3E}">
        <p14:creationId xmlns:p14="http://schemas.microsoft.com/office/powerpoint/2010/main" val="13635031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4" name="Rectangle 3"/>
          <p:cNvSpPr/>
          <p:nvPr/>
        </p:nvSpPr>
        <p:spPr>
          <a:xfrm>
            <a:off x="914400" y="2819400"/>
            <a:ext cx="7315200" cy="1279525"/>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14400" y="2819400"/>
            <a:ext cx="228600" cy="1279525"/>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1219200" y="2971800"/>
            <a:ext cx="6858000" cy="1066800"/>
          </a:xfrm>
        </p:spPr>
        <p:txBody>
          <a:bodyPr anchor="t"/>
          <a:lstStyle>
            <a:lvl1pPr algn="r">
              <a:buNone/>
              <a:defRPr sz="3200" b="0" cap="none" baseline="0"/>
            </a:lvl1pPr>
          </a:lstStyle>
          <a:p>
            <a:r>
              <a:rPr lang="en-US" smtClean="0"/>
              <a:t>Click to edit Master title style</a:t>
            </a:r>
            <a:endParaRPr lang="en-US"/>
          </a:p>
        </p:txBody>
      </p:sp>
      <p:sp>
        <p:nvSpPr>
          <p:cNvPr id="3" name="Text Placeholder 2"/>
          <p:cNvSpPr>
            <a:spLocks noGrp="1"/>
          </p:cNvSpPr>
          <p:nvPr>
            <p:ph type="body" idx="1"/>
          </p:nvPr>
        </p:nvSpPr>
        <p:spPr>
          <a:xfrm>
            <a:off x="1295400" y="4267200"/>
            <a:ext cx="6781800" cy="1143000"/>
          </a:xfrm>
        </p:spPr>
        <p:txBody>
          <a:bodyPr/>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6" name="Date Placeholder 3"/>
          <p:cNvSpPr>
            <a:spLocks noGrp="1"/>
          </p:cNvSpPr>
          <p:nvPr>
            <p:ph type="dt" sz="half" idx="10"/>
          </p:nvPr>
        </p:nvSpPr>
        <p:spPr>
          <a:xfrm>
            <a:off x="6400800" y="6354763"/>
            <a:ext cx="2286000" cy="366712"/>
          </a:xfrm>
        </p:spPr>
        <p:txBody>
          <a:bodyPr/>
          <a:lstStyle>
            <a:lvl1pPr>
              <a:defRPr/>
            </a:lvl1pPr>
          </a:lstStyle>
          <a:p>
            <a:pPr>
              <a:defRPr/>
            </a:pPr>
            <a:fld id="{73351B04-4CBF-464F-8006-2958867028BE}" type="datetime1">
              <a:rPr lang="en-US" smtClean="0"/>
              <a:t>6/25/2017</a:t>
            </a:fld>
            <a:endParaRPr lang="en-US"/>
          </a:p>
        </p:txBody>
      </p:sp>
      <p:sp>
        <p:nvSpPr>
          <p:cNvPr id="7" name="Footer Placeholder 4"/>
          <p:cNvSpPr>
            <a:spLocks noGrp="1"/>
          </p:cNvSpPr>
          <p:nvPr>
            <p:ph type="ftr" sz="quarter" idx="11"/>
          </p:nvPr>
        </p:nvSpPr>
        <p:spPr>
          <a:xfrm>
            <a:off x="2898775" y="6354763"/>
            <a:ext cx="3475038" cy="366712"/>
          </a:xfrm>
        </p:spPr>
        <p:txBody>
          <a:bodyPr/>
          <a:lstStyle>
            <a:lvl1pPr>
              <a:defRPr/>
            </a:lvl1pPr>
          </a:lstStyle>
          <a:p>
            <a:pPr>
              <a:defRPr/>
            </a:pPr>
            <a:endParaRPr lang="en-US"/>
          </a:p>
        </p:txBody>
      </p:sp>
      <p:sp>
        <p:nvSpPr>
          <p:cNvPr id="8" name="Slide Number Placeholder 5"/>
          <p:cNvSpPr>
            <a:spLocks noGrp="1"/>
          </p:cNvSpPr>
          <p:nvPr>
            <p:ph type="sldNum" sz="quarter" idx="12"/>
          </p:nvPr>
        </p:nvSpPr>
        <p:spPr>
          <a:xfrm>
            <a:off x="1069975" y="6354763"/>
            <a:ext cx="1520825" cy="366712"/>
          </a:xfrm>
        </p:spPr>
        <p:txBody>
          <a:bodyPr/>
          <a:lstStyle>
            <a:lvl1pPr>
              <a:defRPr/>
            </a:lvl1pPr>
          </a:lstStyle>
          <a:p>
            <a:fld id="{454F7702-D501-45FD-9781-EAE23E6DB836}" type="slidenum">
              <a:rPr lang="en-US" altLang="en-US"/>
              <a:pPr/>
              <a:t>‹#›</a:t>
            </a:fld>
            <a:endParaRPr lang="en-US" altLang="en-US"/>
          </a:p>
        </p:txBody>
      </p:sp>
    </p:spTree>
    <p:extLst>
      <p:ext uri="{BB962C8B-B14F-4D97-AF65-F5344CB8AC3E}">
        <p14:creationId xmlns:p14="http://schemas.microsoft.com/office/powerpoint/2010/main" val="2919431481"/>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lang="en-US" smtClean="0"/>
              <a:t>Click to edit Master title style</a:t>
            </a:r>
            <a:endParaRPr lang="en-US"/>
          </a:p>
        </p:txBody>
      </p:sp>
      <p:sp>
        <p:nvSpPr>
          <p:cNvPr id="9" name="Content Placeholder 8"/>
          <p:cNvSpPr>
            <a:spLocks noGrp="1"/>
          </p:cNvSpPr>
          <p:nvPr>
            <p:ph sz="quarter" idx="1"/>
          </p:nvPr>
        </p:nvSpPr>
        <p:spPr>
          <a:xfrm>
            <a:off x="457200" y="1219200"/>
            <a:ext cx="4041648" cy="4937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2"/>
          </p:nvPr>
        </p:nvSpPr>
        <p:spPr>
          <a:xfrm>
            <a:off x="4632198" y="1216152"/>
            <a:ext cx="4041648" cy="4937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fld id="{46833FFE-2DDB-4C3D-859B-2F9A748299D6}" type="datetime1">
              <a:rPr lang="en-US" smtClean="0"/>
              <a:t>6/25/2017</a:t>
            </a:fld>
            <a:endParaRPr 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p:txBody>
          <a:bodyPr/>
          <a:lstStyle>
            <a:lvl1pPr>
              <a:defRPr/>
            </a:lvl1pPr>
          </a:lstStyle>
          <a:p>
            <a:fld id="{D054A358-F562-45A9-8B50-A1B382BFF093}" type="slidenum">
              <a:rPr lang="en-US" altLang="en-US"/>
              <a:pPr/>
              <a:t>‹#›</a:t>
            </a:fld>
            <a:endParaRPr lang="en-US" altLang="en-US"/>
          </a:p>
        </p:txBody>
      </p:sp>
    </p:spTree>
    <p:extLst>
      <p:ext uri="{BB962C8B-B14F-4D97-AF65-F5344CB8AC3E}">
        <p14:creationId xmlns:p14="http://schemas.microsoft.com/office/powerpoint/2010/main" val="36839532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285875"/>
            <a:ext cx="4040188" cy="685800"/>
          </a:xfrm>
          <a:noFill/>
          <a:ln>
            <a:noFill/>
          </a:ln>
        </p:spPr>
        <p:txBody>
          <a:bodyPr anchor="b">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anchor="b"/>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11" name="Content Placeholder 10"/>
          <p:cNvSpPr>
            <a:spLocks noGrp="1"/>
          </p:cNvSpPr>
          <p:nvPr>
            <p:ph sz="quarter" idx="2"/>
          </p:nvPr>
        </p:nvSpPr>
        <p:spPr>
          <a:xfrm>
            <a:off x="457200" y="2133600"/>
            <a:ext cx="4038600" cy="4038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4"/>
          </p:nvPr>
        </p:nvSpPr>
        <p:spPr>
          <a:xfrm>
            <a:off x="4648200" y="2133600"/>
            <a:ext cx="4038600" cy="4038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13"/>
          <p:cNvSpPr>
            <a:spLocks noGrp="1"/>
          </p:cNvSpPr>
          <p:nvPr>
            <p:ph type="dt" sz="half" idx="10"/>
          </p:nvPr>
        </p:nvSpPr>
        <p:spPr/>
        <p:txBody>
          <a:bodyPr/>
          <a:lstStyle>
            <a:lvl1pPr>
              <a:defRPr/>
            </a:lvl1pPr>
          </a:lstStyle>
          <a:p>
            <a:pPr>
              <a:defRPr/>
            </a:pPr>
            <a:fld id="{A711AD05-ACA3-4356-8911-F0FAC257D88B}" type="datetime1">
              <a:rPr lang="en-US" smtClean="0"/>
              <a:t>6/25/2017</a:t>
            </a:fld>
            <a:endParaRPr lang="en-US"/>
          </a:p>
        </p:txBody>
      </p:sp>
      <p:sp>
        <p:nvSpPr>
          <p:cNvPr id="8" name="Footer Placeholder 2"/>
          <p:cNvSpPr>
            <a:spLocks noGrp="1"/>
          </p:cNvSpPr>
          <p:nvPr>
            <p:ph type="ftr" sz="quarter" idx="11"/>
          </p:nvPr>
        </p:nvSpPr>
        <p:spPr/>
        <p:txBody>
          <a:bodyPr/>
          <a:lstStyle>
            <a:lvl1pPr>
              <a:defRPr/>
            </a:lvl1pPr>
          </a:lstStyle>
          <a:p>
            <a:pPr>
              <a:defRPr/>
            </a:pPr>
            <a:endParaRPr lang="en-US"/>
          </a:p>
        </p:txBody>
      </p:sp>
      <p:sp>
        <p:nvSpPr>
          <p:cNvPr id="9" name="Slide Number Placeholder 22"/>
          <p:cNvSpPr>
            <a:spLocks noGrp="1"/>
          </p:cNvSpPr>
          <p:nvPr>
            <p:ph type="sldNum" sz="quarter" idx="12"/>
          </p:nvPr>
        </p:nvSpPr>
        <p:spPr/>
        <p:txBody>
          <a:bodyPr/>
          <a:lstStyle>
            <a:lvl1pPr>
              <a:defRPr/>
            </a:lvl1pPr>
          </a:lstStyle>
          <a:p>
            <a:fld id="{1C6F422F-8D7E-40D7-B4EF-D671456431FD}" type="slidenum">
              <a:rPr lang="en-US" altLang="en-US"/>
              <a:pPr/>
              <a:t>‹#›</a:t>
            </a:fld>
            <a:endParaRPr lang="en-US" altLang="en-US"/>
          </a:p>
        </p:txBody>
      </p:sp>
    </p:spTree>
    <p:extLst>
      <p:ext uri="{BB962C8B-B14F-4D97-AF65-F5344CB8AC3E}">
        <p14:creationId xmlns:p14="http://schemas.microsoft.com/office/powerpoint/2010/main" val="13285164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Isosceles Triangle 2"/>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457200" y="228600"/>
            <a:ext cx="8229600" cy="914400"/>
          </a:xfrm>
        </p:spPr>
        <p:txBody>
          <a:bodyPr/>
          <a:lstStyle/>
          <a:p>
            <a:r>
              <a:rPr lang="en-US" smtClean="0"/>
              <a:t>Click to edit Master title style</a:t>
            </a:r>
            <a:endParaRPr lang="en-US"/>
          </a:p>
        </p:txBody>
      </p:sp>
      <p:sp>
        <p:nvSpPr>
          <p:cNvPr id="4" name="Date Placeholder 2"/>
          <p:cNvSpPr>
            <a:spLocks noGrp="1"/>
          </p:cNvSpPr>
          <p:nvPr>
            <p:ph type="dt" sz="half" idx="10"/>
          </p:nvPr>
        </p:nvSpPr>
        <p:spPr/>
        <p:txBody>
          <a:bodyPr/>
          <a:lstStyle>
            <a:lvl1pPr>
              <a:defRPr/>
            </a:lvl1pPr>
          </a:lstStyle>
          <a:p>
            <a:pPr>
              <a:defRPr/>
            </a:pPr>
            <a:fld id="{17096FBB-D1D2-45B7-B8B6-FA0C4757FBF7}" type="datetime1">
              <a:rPr lang="en-US" smtClean="0"/>
              <a:t>6/25/2017</a:t>
            </a:fld>
            <a:endParaRPr lang="en-US"/>
          </a:p>
        </p:txBody>
      </p:sp>
      <p:sp>
        <p:nvSpPr>
          <p:cNvPr id="5" name="Footer Placeholder 3"/>
          <p:cNvSpPr>
            <a:spLocks noGrp="1"/>
          </p:cNvSpPr>
          <p:nvPr>
            <p:ph type="ftr" sz="quarter" idx="11"/>
          </p:nvPr>
        </p:nvSpPr>
        <p:spPr/>
        <p:txBody>
          <a:bodyPr/>
          <a:lstStyle>
            <a:lvl1pPr>
              <a:defRPr/>
            </a:lvl1pPr>
          </a:lstStyle>
          <a:p>
            <a:pPr>
              <a:defRPr/>
            </a:pPr>
            <a:endParaRPr lang="en-US"/>
          </a:p>
        </p:txBody>
      </p:sp>
      <p:sp>
        <p:nvSpPr>
          <p:cNvPr id="6" name="Slide Number Placeholder 4"/>
          <p:cNvSpPr>
            <a:spLocks noGrp="1"/>
          </p:cNvSpPr>
          <p:nvPr>
            <p:ph type="sldNum" sz="quarter" idx="12"/>
          </p:nvPr>
        </p:nvSpPr>
        <p:spPr/>
        <p:txBody>
          <a:bodyPr/>
          <a:lstStyle>
            <a:lvl1pPr>
              <a:defRPr/>
            </a:lvl1pPr>
          </a:lstStyle>
          <a:p>
            <a:fld id="{0F50C9F2-0F30-4439-AD98-0CA187579C41}" type="slidenum">
              <a:rPr lang="en-US" altLang="en-US"/>
              <a:pPr/>
              <a:t>‹#›</a:t>
            </a:fld>
            <a:endParaRPr lang="en-US" altLang="en-US"/>
          </a:p>
        </p:txBody>
      </p:sp>
    </p:spTree>
    <p:extLst>
      <p:ext uri="{BB962C8B-B14F-4D97-AF65-F5344CB8AC3E}">
        <p14:creationId xmlns:p14="http://schemas.microsoft.com/office/powerpoint/2010/main" val="19300837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Straight Connector 10"/>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3" name="Isosceles Triangle 2"/>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Date Placeholder 1"/>
          <p:cNvSpPr>
            <a:spLocks noGrp="1"/>
          </p:cNvSpPr>
          <p:nvPr>
            <p:ph type="dt" sz="half" idx="10"/>
          </p:nvPr>
        </p:nvSpPr>
        <p:spPr/>
        <p:txBody>
          <a:bodyPr/>
          <a:lstStyle>
            <a:lvl1pPr>
              <a:defRPr/>
            </a:lvl1pPr>
          </a:lstStyle>
          <a:p>
            <a:pPr>
              <a:defRPr/>
            </a:pPr>
            <a:fld id="{23EE33FF-B9C1-42E8-9042-9328062E2F22}" type="datetime1">
              <a:rPr lang="en-US" smtClean="0"/>
              <a:t>6/25/2017</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3"/>
          <p:cNvSpPr>
            <a:spLocks noGrp="1"/>
          </p:cNvSpPr>
          <p:nvPr>
            <p:ph type="sldNum" sz="quarter" idx="12"/>
          </p:nvPr>
        </p:nvSpPr>
        <p:spPr/>
        <p:txBody>
          <a:bodyPr/>
          <a:lstStyle>
            <a:lvl1pPr>
              <a:defRPr/>
            </a:lvl1pPr>
          </a:lstStyle>
          <a:p>
            <a:fld id="{AD76ABF3-4754-4C90-9DAC-9A3FA5E13B0B}" type="slidenum">
              <a:rPr lang="en-US" altLang="en-US"/>
              <a:pPr/>
              <a:t>‹#›</a:t>
            </a:fld>
            <a:endParaRPr lang="en-US" altLang="en-US"/>
          </a:p>
        </p:txBody>
      </p:sp>
    </p:spTree>
    <p:extLst>
      <p:ext uri="{BB962C8B-B14F-4D97-AF65-F5344CB8AC3E}">
        <p14:creationId xmlns:p14="http://schemas.microsoft.com/office/powerpoint/2010/main" val="38875997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Straight Connector 10"/>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6" name="Straight Connector 11"/>
          <p:cNvSpPr>
            <a:spLocks noChangeShapeType="1"/>
          </p:cNvSpPr>
          <p:nvPr/>
        </p:nvSpPr>
        <p:spPr bwMode="auto">
          <a:xfrm rot="5400000">
            <a:off x="3160712" y="3324226"/>
            <a:ext cx="6035675"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7" name="Isosceles Triangle 6"/>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6324600" y="304800"/>
            <a:ext cx="2514600" cy="838200"/>
          </a:xfrm>
        </p:spPr>
        <p:txBody>
          <a:bodyPr>
            <a:noAutofit/>
          </a:bodyPr>
          <a:lstStyle>
            <a:lvl1pPr algn="l">
              <a:buNone/>
              <a:defRPr sz="2000" b="1">
                <a:solidFill>
                  <a:schemeClr val="tx2"/>
                </a:solidFill>
                <a:latin typeface="+mn-lt"/>
                <a:ea typeface="+mn-ea"/>
                <a:cs typeface="+mn-cs"/>
              </a:defRPr>
            </a:lvl1pPr>
          </a:lstStyle>
          <a:p>
            <a:r>
              <a:rPr lang="en-US" smtClean="0"/>
              <a:t>Click to edit Master title style</a:t>
            </a:r>
            <a:endParaRPr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12" name="Content Placeholder 11"/>
          <p:cNvSpPr>
            <a:spLocks noGrp="1"/>
          </p:cNvSpPr>
          <p:nvPr>
            <p:ph sz="quarter" idx="1"/>
          </p:nvPr>
        </p:nvSpPr>
        <p:spPr>
          <a:xfrm>
            <a:off x="304800" y="304800"/>
            <a:ext cx="5715000" cy="5715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Date Placeholder 4"/>
          <p:cNvSpPr>
            <a:spLocks noGrp="1"/>
          </p:cNvSpPr>
          <p:nvPr>
            <p:ph type="dt" sz="half" idx="10"/>
          </p:nvPr>
        </p:nvSpPr>
        <p:spPr/>
        <p:txBody>
          <a:bodyPr/>
          <a:lstStyle>
            <a:lvl1pPr>
              <a:defRPr/>
            </a:lvl1pPr>
          </a:lstStyle>
          <a:p>
            <a:pPr>
              <a:defRPr/>
            </a:pPr>
            <a:fld id="{94E53360-7062-4040-8264-987FCCFD2778}" type="datetime1">
              <a:rPr lang="en-US" smtClean="0"/>
              <a:t>6/25/2017</a:t>
            </a:fld>
            <a:endParaRPr lang="en-US"/>
          </a:p>
        </p:txBody>
      </p:sp>
      <p:sp>
        <p:nvSpPr>
          <p:cNvPr id="9" name="Footer Placeholder 5"/>
          <p:cNvSpPr>
            <a:spLocks noGrp="1"/>
          </p:cNvSpPr>
          <p:nvPr>
            <p:ph type="ftr" sz="quarter" idx="11"/>
          </p:nvPr>
        </p:nvSpPr>
        <p:spPr/>
        <p:txBody>
          <a:bodyPr/>
          <a:lstStyle>
            <a:lvl1pPr>
              <a:defRPr/>
            </a:lvl1pPr>
          </a:lstStyle>
          <a:p>
            <a:pPr>
              <a:defRPr/>
            </a:pPr>
            <a:endParaRPr lang="en-US"/>
          </a:p>
        </p:txBody>
      </p:sp>
      <p:sp>
        <p:nvSpPr>
          <p:cNvPr id="10" name="Slide Number Placeholder 6"/>
          <p:cNvSpPr>
            <a:spLocks noGrp="1"/>
          </p:cNvSpPr>
          <p:nvPr>
            <p:ph type="sldNum" sz="quarter" idx="12"/>
          </p:nvPr>
        </p:nvSpPr>
        <p:spPr/>
        <p:txBody>
          <a:bodyPr/>
          <a:lstStyle>
            <a:lvl1pPr>
              <a:defRPr/>
            </a:lvl1pPr>
          </a:lstStyle>
          <a:p>
            <a:fld id="{D1C10860-38BC-4BD9-B1D3-FDC180296E37}" type="slidenum">
              <a:rPr lang="en-US" altLang="en-US"/>
              <a:pPr/>
              <a:t>‹#›</a:t>
            </a:fld>
            <a:endParaRPr lang="en-US" altLang="en-US"/>
          </a:p>
        </p:txBody>
      </p:sp>
    </p:spTree>
    <p:extLst>
      <p:ext uri="{BB962C8B-B14F-4D97-AF65-F5344CB8AC3E}">
        <p14:creationId xmlns:p14="http://schemas.microsoft.com/office/powerpoint/2010/main" val="35147504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solidFill>
          <a:schemeClr val="bg2"/>
        </a:solidFill>
        <a:effectLst/>
      </p:bgPr>
    </p:bg>
    <p:spTree>
      <p:nvGrpSpPr>
        <p:cNvPr id="1" name=""/>
        <p:cNvGrpSpPr/>
        <p:nvPr/>
      </p:nvGrpSpPr>
      <p:grpSpPr>
        <a:xfrm>
          <a:off x="0" y="0"/>
          <a:ext cx="0" cy="0"/>
          <a:chOff x="0" y="0"/>
          <a:chExt cx="0" cy="0"/>
        </a:xfrm>
      </p:grpSpPr>
      <p:sp>
        <p:nvSpPr>
          <p:cNvPr id="5" name="Straight Connector 10"/>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6" name="Isosceles Triangle 5"/>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457200" y="500063"/>
            <a:ext cx="182563"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lang="en-US" smtClean="0"/>
              <a:t>Click to edit Master title style</a:t>
            </a:r>
            <a:endParaRPr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normAutofit/>
          </a:bodyPr>
          <a:lstStyle>
            <a:lvl1pPr marL="0" indent="0">
              <a:spcBef>
                <a:spcPts val="600"/>
              </a:spcBef>
              <a:buNone/>
              <a:defRPr sz="3200"/>
            </a:lvl1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457200" y="1219200"/>
            <a:ext cx="8229600" cy="533400"/>
          </a:xfrm>
        </p:spPr>
        <p:txBody>
          <a:bodyPr anchor="ctr"/>
          <a:lstStyle>
            <a:lvl1pPr marL="0" indent="0" algn="l">
              <a:buFontTx/>
              <a:buNone/>
              <a:defRPr sz="1400"/>
            </a:lvl1pPr>
            <a:lvl2pPr>
              <a:defRPr sz="1200"/>
            </a:lvl2pPr>
            <a:lvl3pPr>
              <a:defRPr sz="1000"/>
            </a:lvl3pPr>
            <a:lvl4pPr>
              <a:defRPr sz="900"/>
            </a:lvl4pPr>
            <a:lvl5pPr>
              <a:defRPr sz="900"/>
            </a:lvl5pPr>
          </a:lstStyle>
          <a:p>
            <a:pPr lvl="0"/>
            <a:r>
              <a:rPr lang="en-US" smtClean="0"/>
              <a:t>Click to edit Master text styles</a:t>
            </a:r>
          </a:p>
        </p:txBody>
      </p:sp>
      <p:sp>
        <p:nvSpPr>
          <p:cNvPr id="8" name="Date Placeholder 4"/>
          <p:cNvSpPr>
            <a:spLocks noGrp="1"/>
          </p:cNvSpPr>
          <p:nvPr>
            <p:ph type="dt" sz="half" idx="10"/>
          </p:nvPr>
        </p:nvSpPr>
        <p:spPr/>
        <p:txBody>
          <a:bodyPr/>
          <a:lstStyle>
            <a:lvl1pPr>
              <a:defRPr/>
            </a:lvl1pPr>
          </a:lstStyle>
          <a:p>
            <a:pPr>
              <a:defRPr/>
            </a:pPr>
            <a:fld id="{1D25B9CB-7707-45FE-BC9A-1701638A6970}" type="datetime1">
              <a:rPr lang="en-US" smtClean="0"/>
              <a:t>6/25/2017</a:t>
            </a:fld>
            <a:endParaRPr lang="en-US"/>
          </a:p>
        </p:txBody>
      </p:sp>
      <p:sp>
        <p:nvSpPr>
          <p:cNvPr id="9" name="Footer Placeholder 5"/>
          <p:cNvSpPr>
            <a:spLocks noGrp="1"/>
          </p:cNvSpPr>
          <p:nvPr>
            <p:ph type="ftr" sz="quarter" idx="11"/>
          </p:nvPr>
        </p:nvSpPr>
        <p:spPr/>
        <p:txBody>
          <a:bodyPr/>
          <a:lstStyle>
            <a:lvl1pPr>
              <a:defRPr/>
            </a:lvl1pPr>
          </a:lstStyle>
          <a:p>
            <a:pPr>
              <a:defRPr/>
            </a:pPr>
            <a:endParaRPr lang="en-US"/>
          </a:p>
        </p:txBody>
      </p:sp>
      <p:sp>
        <p:nvSpPr>
          <p:cNvPr id="10" name="Slide Number Placeholder 6"/>
          <p:cNvSpPr>
            <a:spLocks noGrp="1"/>
          </p:cNvSpPr>
          <p:nvPr>
            <p:ph type="sldNum" sz="quarter" idx="12"/>
          </p:nvPr>
        </p:nvSpPr>
        <p:spPr/>
        <p:txBody>
          <a:bodyPr/>
          <a:lstStyle>
            <a:lvl1pPr>
              <a:defRPr/>
            </a:lvl1pPr>
          </a:lstStyle>
          <a:p>
            <a:fld id="{2192AE34-5A2D-45FF-978D-7A328B84D9A6}" type="slidenum">
              <a:rPr lang="en-US" altLang="en-US"/>
              <a:pPr/>
              <a:t>‹#›</a:t>
            </a:fld>
            <a:endParaRPr lang="en-US" altLang="en-US"/>
          </a:p>
        </p:txBody>
      </p:sp>
    </p:spTree>
    <p:extLst>
      <p:ext uri="{BB962C8B-B14F-4D97-AF65-F5344CB8AC3E}">
        <p14:creationId xmlns:p14="http://schemas.microsoft.com/office/powerpoint/2010/main" val="1621417714"/>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F331B093-A6D7-44A8-950B-95590CC3DB91}" type="datetime1">
              <a:rPr lang="en-US" smtClean="0"/>
              <a:t>6/25/2017</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fld id="{14D4B5DE-CC24-4E6C-9D2C-36232CB85C56}" type="slidenum">
              <a:rPr lang="en-US" altLang="en-US"/>
              <a:pPr/>
              <a:t>‹#›</a:t>
            </a:fld>
            <a:endParaRPr lang="en-US" altLang="en-US"/>
          </a:p>
        </p:txBody>
      </p:sp>
    </p:spTree>
    <p:extLst>
      <p:ext uri="{BB962C8B-B14F-4D97-AF65-F5344CB8AC3E}">
        <p14:creationId xmlns:p14="http://schemas.microsoft.com/office/powerpoint/2010/main" val="17830126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Straight Connector 10"/>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5" name="Isosceles Triangle 4"/>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Straight Connector 12"/>
          <p:cNvSpPr>
            <a:spLocks noChangeShapeType="1"/>
          </p:cNvSpPr>
          <p:nvPr/>
        </p:nvSpPr>
        <p:spPr bwMode="auto">
          <a:xfrm rot="5400000">
            <a:off x="3630612" y="3201988"/>
            <a:ext cx="5851525"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148875FF-8809-4A34-9CFA-A4BE4DFD9E55}" type="datetime1">
              <a:rPr lang="en-US" smtClean="0"/>
              <a:t>6/25/2017</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51583DCE-57C6-4BB1-819C-7702FE6BCB11}" type="slidenum">
              <a:rPr lang="en-US" altLang="en-US"/>
              <a:pPr/>
              <a:t>‹#›</a:t>
            </a:fld>
            <a:endParaRPr lang="en-US" altLang="en-US"/>
          </a:p>
        </p:txBody>
      </p:sp>
    </p:spTree>
    <p:extLst>
      <p:ext uri="{BB962C8B-B14F-4D97-AF65-F5344CB8AC3E}">
        <p14:creationId xmlns:p14="http://schemas.microsoft.com/office/powerpoint/2010/main" val="38062844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p:nvSpPr>
        <p:spPr>
          <a:xfrm>
            <a:off x="904875" y="3648075"/>
            <a:ext cx="7315200" cy="1279525"/>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5" name="Rectangle 4"/>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6" name="Rectangle 5"/>
          <p:cNvSpPr/>
          <p:nvPr/>
        </p:nvSpPr>
        <p:spPr>
          <a:xfrm>
            <a:off x="904875" y="3648075"/>
            <a:ext cx="228600" cy="1279525"/>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7" name="Rectangle 6"/>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8" name="Title 7"/>
          <p:cNvSpPr>
            <a:spLocks noGrp="1"/>
          </p:cNvSpPr>
          <p:nvPr>
            <p:ph type="ctrTitle"/>
          </p:nvPr>
        </p:nvSpPr>
        <p:spPr>
          <a:xfrm>
            <a:off x="1219200" y="3886200"/>
            <a:ext cx="6858000" cy="990600"/>
          </a:xfrm>
        </p:spPr>
        <p:txBody>
          <a:bodyPr anchor="t"/>
          <a:lstStyle>
            <a:lvl1pPr algn="r">
              <a:defRPr sz="3200">
                <a:solidFill>
                  <a:schemeClr val="tx1"/>
                </a:solidFill>
              </a:defRPr>
            </a:lvl1pPr>
          </a:lstStyle>
          <a:p>
            <a:r>
              <a:rPr lang="en-US" smtClean="0"/>
              <a:t>Click to edit Master title style</a:t>
            </a:r>
            <a:endParaRPr lang="en-US"/>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10" name="Date Placeholder 27"/>
          <p:cNvSpPr>
            <a:spLocks noGrp="1"/>
          </p:cNvSpPr>
          <p:nvPr>
            <p:ph type="dt" sz="half" idx="10"/>
          </p:nvPr>
        </p:nvSpPr>
        <p:spPr>
          <a:xfrm>
            <a:off x="6400800" y="6354763"/>
            <a:ext cx="2286000" cy="366712"/>
          </a:xfrm>
        </p:spPr>
        <p:txBody>
          <a:bodyPr/>
          <a:lstStyle>
            <a:lvl1pPr fontAlgn="base">
              <a:spcBef>
                <a:spcPct val="0"/>
              </a:spcBef>
              <a:spcAft>
                <a:spcPct val="0"/>
              </a:spcAft>
              <a:defRPr sz="1400">
                <a:latin typeface="Arial" charset="0"/>
              </a:defRPr>
            </a:lvl1pPr>
          </a:lstStyle>
          <a:p>
            <a:pPr>
              <a:defRPr/>
            </a:pPr>
            <a:fld id="{88A4B445-3E8F-4D34-B76C-15BDA7C2FF35}" type="datetime1">
              <a:rPr lang="en-US" smtClean="0"/>
              <a:t>6/25/2017</a:t>
            </a:fld>
            <a:endParaRPr lang="en-US"/>
          </a:p>
        </p:txBody>
      </p:sp>
      <p:sp>
        <p:nvSpPr>
          <p:cNvPr id="11" name="Footer Placeholder 16"/>
          <p:cNvSpPr>
            <a:spLocks noGrp="1"/>
          </p:cNvSpPr>
          <p:nvPr>
            <p:ph type="ftr" sz="quarter" idx="11"/>
          </p:nvPr>
        </p:nvSpPr>
        <p:spPr>
          <a:xfrm>
            <a:off x="2898775" y="6354763"/>
            <a:ext cx="3475038" cy="366712"/>
          </a:xfrm>
        </p:spPr>
        <p:txBody>
          <a:bodyPr/>
          <a:lstStyle>
            <a:lvl1pPr fontAlgn="base">
              <a:spcBef>
                <a:spcPct val="0"/>
              </a:spcBef>
              <a:spcAft>
                <a:spcPct val="0"/>
              </a:spcAft>
              <a:defRPr>
                <a:latin typeface="Arial" charset="0"/>
              </a:defRPr>
            </a:lvl1pPr>
          </a:lstStyle>
          <a:p>
            <a:pPr>
              <a:defRPr/>
            </a:pPr>
            <a:endParaRPr lang="en-US"/>
          </a:p>
        </p:txBody>
      </p:sp>
      <p:sp>
        <p:nvSpPr>
          <p:cNvPr id="12" name="Slide Number Placeholder 28"/>
          <p:cNvSpPr>
            <a:spLocks noGrp="1"/>
          </p:cNvSpPr>
          <p:nvPr>
            <p:ph type="sldNum" sz="quarter" idx="12"/>
          </p:nvPr>
        </p:nvSpPr>
        <p:spPr>
          <a:xfrm>
            <a:off x="1216025" y="6354763"/>
            <a:ext cx="1219200" cy="366712"/>
          </a:xfrm>
        </p:spPr>
        <p:txBody>
          <a:bodyPr/>
          <a:lstStyle>
            <a:lvl1pPr>
              <a:defRPr>
                <a:latin typeface="Arial" panose="020B0604020202020204" pitchFamily="34" charset="0"/>
              </a:defRPr>
            </a:lvl1pPr>
          </a:lstStyle>
          <a:p>
            <a:fld id="{62AB70CD-AB4F-424D-9BC6-6359A261D341}" type="slidenum">
              <a:rPr lang="en-US" altLang="en-US"/>
              <a:pPr/>
              <a:t>‹#›</a:t>
            </a:fld>
            <a:endParaRPr lang="en-US" altLang="en-US"/>
          </a:p>
        </p:txBody>
      </p:sp>
    </p:spTree>
    <p:extLst>
      <p:ext uri="{BB962C8B-B14F-4D97-AF65-F5344CB8AC3E}">
        <p14:creationId xmlns:p14="http://schemas.microsoft.com/office/powerpoint/2010/main" val="16977944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8" name="Content Placeholder 7"/>
          <p:cNvSpPr>
            <a:spLocks noGrp="1"/>
          </p:cNvSpPr>
          <p:nvPr>
            <p:ph sz="quarter" idx="1"/>
          </p:nvPr>
        </p:nvSpPr>
        <p:spPr>
          <a:xfrm>
            <a:off x="457200" y="1219200"/>
            <a:ext cx="8229600" cy="4937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4A99D3A0-3E6E-4B5D-8E04-CDB9ADA4721F}" type="datetime1">
              <a:rPr lang="en-US" smtClean="0"/>
              <a:t>6/25/2017</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Arial" panose="020B0604020202020204" pitchFamily="34" charset="0"/>
              </a:defRPr>
            </a:lvl1pPr>
          </a:lstStyle>
          <a:p>
            <a:fld id="{F6196442-0D3C-4DFE-8DD2-AD7EA74824A9}" type="slidenum">
              <a:rPr lang="en-US" altLang="en-US"/>
              <a:pPr/>
              <a:t>‹#›</a:t>
            </a:fld>
            <a:endParaRPr lang="en-US" altLang="en-US"/>
          </a:p>
        </p:txBody>
      </p:sp>
    </p:spTree>
    <p:extLst>
      <p:ext uri="{BB962C8B-B14F-4D97-AF65-F5344CB8AC3E}">
        <p14:creationId xmlns:p14="http://schemas.microsoft.com/office/powerpoint/2010/main" val="10967688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4" name="Rectangle 3"/>
          <p:cNvSpPr/>
          <p:nvPr/>
        </p:nvSpPr>
        <p:spPr>
          <a:xfrm>
            <a:off x="914400" y="2819400"/>
            <a:ext cx="7315200" cy="1279525"/>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5" name="Rectangle 4"/>
          <p:cNvSpPr/>
          <p:nvPr/>
        </p:nvSpPr>
        <p:spPr>
          <a:xfrm>
            <a:off x="914400" y="2819400"/>
            <a:ext cx="228600" cy="1279525"/>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2" name="Title 1"/>
          <p:cNvSpPr>
            <a:spLocks noGrp="1"/>
          </p:cNvSpPr>
          <p:nvPr>
            <p:ph type="title"/>
          </p:nvPr>
        </p:nvSpPr>
        <p:spPr>
          <a:xfrm>
            <a:off x="1219200" y="2971800"/>
            <a:ext cx="6858000" cy="1066800"/>
          </a:xfrm>
        </p:spPr>
        <p:txBody>
          <a:bodyPr anchor="t"/>
          <a:lstStyle>
            <a:lvl1pPr algn="r">
              <a:buNone/>
              <a:defRPr sz="3200" b="0" cap="none" baseline="0"/>
            </a:lvl1pPr>
          </a:lstStyle>
          <a:p>
            <a:r>
              <a:rPr lang="en-US" smtClean="0"/>
              <a:t>Click to edit Master title style</a:t>
            </a:r>
            <a:endParaRPr lang="en-US"/>
          </a:p>
        </p:txBody>
      </p:sp>
      <p:sp>
        <p:nvSpPr>
          <p:cNvPr id="3" name="Text Placeholder 2"/>
          <p:cNvSpPr>
            <a:spLocks noGrp="1"/>
          </p:cNvSpPr>
          <p:nvPr>
            <p:ph type="body" idx="1"/>
          </p:nvPr>
        </p:nvSpPr>
        <p:spPr>
          <a:xfrm>
            <a:off x="1295400" y="4267200"/>
            <a:ext cx="6781800" cy="1143000"/>
          </a:xfrm>
        </p:spPr>
        <p:txBody>
          <a:bodyPr/>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6" name="Date Placeholder 3"/>
          <p:cNvSpPr>
            <a:spLocks noGrp="1"/>
          </p:cNvSpPr>
          <p:nvPr>
            <p:ph type="dt" sz="half" idx="10"/>
          </p:nvPr>
        </p:nvSpPr>
        <p:spPr>
          <a:xfrm>
            <a:off x="6400800" y="6354763"/>
            <a:ext cx="2286000" cy="366712"/>
          </a:xfrm>
        </p:spPr>
        <p:txBody>
          <a:bodyPr/>
          <a:lstStyle>
            <a:lvl1pPr fontAlgn="base">
              <a:spcBef>
                <a:spcPct val="0"/>
              </a:spcBef>
              <a:spcAft>
                <a:spcPct val="0"/>
              </a:spcAft>
              <a:defRPr>
                <a:solidFill>
                  <a:srgbClr val="C9C2D1"/>
                </a:solidFill>
                <a:latin typeface="Arial" charset="0"/>
              </a:defRPr>
            </a:lvl1pPr>
          </a:lstStyle>
          <a:p>
            <a:pPr>
              <a:defRPr/>
            </a:pPr>
            <a:fld id="{55351DE1-F47C-4418-BCE8-C05467DA6DA0}" type="datetime1">
              <a:rPr lang="en-US" smtClean="0"/>
              <a:t>6/25/2017</a:t>
            </a:fld>
            <a:endParaRPr lang="en-US"/>
          </a:p>
        </p:txBody>
      </p:sp>
      <p:sp>
        <p:nvSpPr>
          <p:cNvPr id="7" name="Footer Placeholder 4"/>
          <p:cNvSpPr>
            <a:spLocks noGrp="1"/>
          </p:cNvSpPr>
          <p:nvPr>
            <p:ph type="ftr" sz="quarter" idx="11"/>
          </p:nvPr>
        </p:nvSpPr>
        <p:spPr>
          <a:xfrm>
            <a:off x="2898775" y="6354763"/>
            <a:ext cx="3475038" cy="366712"/>
          </a:xfrm>
        </p:spPr>
        <p:txBody>
          <a:bodyPr/>
          <a:lstStyle>
            <a:lvl1pPr fontAlgn="base">
              <a:spcBef>
                <a:spcPct val="0"/>
              </a:spcBef>
              <a:spcAft>
                <a:spcPct val="0"/>
              </a:spcAft>
              <a:defRPr>
                <a:solidFill>
                  <a:srgbClr val="C9C2D1"/>
                </a:solidFill>
                <a:latin typeface="Arial" charset="0"/>
              </a:defRPr>
            </a:lvl1pPr>
          </a:lstStyle>
          <a:p>
            <a:pPr>
              <a:defRPr/>
            </a:pPr>
            <a:endParaRPr lang="en-US"/>
          </a:p>
        </p:txBody>
      </p:sp>
      <p:sp>
        <p:nvSpPr>
          <p:cNvPr id="8" name="Slide Number Placeholder 5"/>
          <p:cNvSpPr>
            <a:spLocks noGrp="1"/>
          </p:cNvSpPr>
          <p:nvPr>
            <p:ph type="sldNum" sz="quarter" idx="12"/>
          </p:nvPr>
        </p:nvSpPr>
        <p:spPr>
          <a:xfrm>
            <a:off x="1069975" y="6354763"/>
            <a:ext cx="1520825" cy="366712"/>
          </a:xfrm>
        </p:spPr>
        <p:txBody>
          <a:bodyPr/>
          <a:lstStyle>
            <a:lvl1pPr>
              <a:defRPr>
                <a:solidFill>
                  <a:srgbClr val="C9C2D1"/>
                </a:solidFill>
                <a:latin typeface="Arial" panose="020B0604020202020204" pitchFamily="34" charset="0"/>
              </a:defRPr>
            </a:lvl1pPr>
          </a:lstStyle>
          <a:p>
            <a:fld id="{C82F7B02-0A18-4AC4-BC8B-D1699EA2762F}" type="slidenum">
              <a:rPr lang="en-US" altLang="en-US"/>
              <a:pPr/>
              <a:t>‹#›</a:t>
            </a:fld>
            <a:endParaRPr lang="en-US" altLang="en-US"/>
          </a:p>
        </p:txBody>
      </p:sp>
    </p:spTree>
    <p:extLst>
      <p:ext uri="{BB962C8B-B14F-4D97-AF65-F5344CB8AC3E}">
        <p14:creationId xmlns:p14="http://schemas.microsoft.com/office/powerpoint/2010/main" val="823069453"/>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lang="en-US" smtClean="0"/>
              <a:t>Click to edit Master title style</a:t>
            </a:r>
            <a:endParaRPr lang="en-US"/>
          </a:p>
        </p:txBody>
      </p:sp>
      <p:sp>
        <p:nvSpPr>
          <p:cNvPr id="9" name="Content Placeholder 8"/>
          <p:cNvSpPr>
            <a:spLocks noGrp="1"/>
          </p:cNvSpPr>
          <p:nvPr>
            <p:ph sz="quarter" idx="1"/>
          </p:nvPr>
        </p:nvSpPr>
        <p:spPr>
          <a:xfrm>
            <a:off x="457200" y="1219200"/>
            <a:ext cx="4041648" cy="4937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2"/>
          </p:nvPr>
        </p:nvSpPr>
        <p:spPr>
          <a:xfrm>
            <a:off x="4632198" y="1216152"/>
            <a:ext cx="4041648" cy="4937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2A753A19-9D38-42D7-A842-F795F7AEC31C}" type="datetime1">
              <a:rPr lang="en-US" smtClean="0"/>
              <a:t>6/25/2017</a:t>
            </a:fld>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en-US"/>
          </a:p>
        </p:txBody>
      </p:sp>
      <p:sp>
        <p:nvSpPr>
          <p:cNvPr id="7" name="Slide Number Placeholder 6"/>
          <p:cNvSpPr>
            <a:spLocks noGrp="1"/>
          </p:cNvSpPr>
          <p:nvPr>
            <p:ph type="sldNum" sz="quarter" idx="12"/>
          </p:nvPr>
        </p:nvSpPr>
        <p:spPr/>
        <p:txBody>
          <a:bodyPr/>
          <a:lstStyle>
            <a:lvl1pPr>
              <a:defRPr>
                <a:latin typeface="Arial" panose="020B0604020202020204" pitchFamily="34" charset="0"/>
              </a:defRPr>
            </a:lvl1pPr>
          </a:lstStyle>
          <a:p>
            <a:fld id="{5CF966EB-5BE9-452A-B6A8-1F2387DF883F}" type="slidenum">
              <a:rPr lang="en-US" altLang="en-US"/>
              <a:pPr/>
              <a:t>‹#›</a:t>
            </a:fld>
            <a:endParaRPr lang="en-US" altLang="en-US"/>
          </a:p>
        </p:txBody>
      </p:sp>
    </p:spTree>
    <p:extLst>
      <p:ext uri="{BB962C8B-B14F-4D97-AF65-F5344CB8AC3E}">
        <p14:creationId xmlns:p14="http://schemas.microsoft.com/office/powerpoint/2010/main" val="29673146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285875"/>
            <a:ext cx="4040188" cy="685800"/>
          </a:xfrm>
          <a:noFill/>
          <a:ln>
            <a:noFill/>
          </a:ln>
        </p:spPr>
        <p:txBody>
          <a:bodyPr anchor="b">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anchor="b"/>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11" name="Content Placeholder 10"/>
          <p:cNvSpPr>
            <a:spLocks noGrp="1"/>
          </p:cNvSpPr>
          <p:nvPr>
            <p:ph sz="quarter" idx="2"/>
          </p:nvPr>
        </p:nvSpPr>
        <p:spPr>
          <a:xfrm>
            <a:off x="457200" y="2133600"/>
            <a:ext cx="4038600" cy="4038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4"/>
          </p:nvPr>
        </p:nvSpPr>
        <p:spPr>
          <a:xfrm>
            <a:off x="4648200" y="2133600"/>
            <a:ext cx="4038600" cy="4038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79A89EE8-9D81-4713-AD62-611250CC3BFE}" type="datetime1">
              <a:rPr lang="en-US" smtClean="0"/>
              <a:t>6/25/2017</a:t>
            </a:fld>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en-US"/>
          </a:p>
        </p:txBody>
      </p:sp>
      <p:sp>
        <p:nvSpPr>
          <p:cNvPr id="9" name="Slide Number Placeholder 8"/>
          <p:cNvSpPr>
            <a:spLocks noGrp="1"/>
          </p:cNvSpPr>
          <p:nvPr>
            <p:ph type="sldNum" sz="quarter" idx="12"/>
          </p:nvPr>
        </p:nvSpPr>
        <p:spPr/>
        <p:txBody>
          <a:bodyPr/>
          <a:lstStyle>
            <a:lvl1pPr>
              <a:defRPr>
                <a:latin typeface="Arial" panose="020B0604020202020204" pitchFamily="34" charset="0"/>
              </a:defRPr>
            </a:lvl1pPr>
          </a:lstStyle>
          <a:p>
            <a:fld id="{5B42D240-47A9-4F18-865C-78291F49A927}" type="slidenum">
              <a:rPr lang="en-US" altLang="en-US"/>
              <a:pPr/>
              <a:t>‹#›</a:t>
            </a:fld>
            <a:endParaRPr lang="en-US" altLang="en-US"/>
          </a:p>
        </p:txBody>
      </p:sp>
    </p:spTree>
    <p:extLst>
      <p:ext uri="{BB962C8B-B14F-4D97-AF65-F5344CB8AC3E}">
        <p14:creationId xmlns:p14="http://schemas.microsoft.com/office/powerpoint/2010/main" val="3759821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Isosceles Triangle 2"/>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2" name="Title 1"/>
          <p:cNvSpPr>
            <a:spLocks noGrp="1"/>
          </p:cNvSpPr>
          <p:nvPr>
            <p:ph type="title"/>
          </p:nvPr>
        </p:nvSpPr>
        <p:spPr>
          <a:xfrm>
            <a:off x="457200" y="228600"/>
            <a:ext cx="8229600" cy="914400"/>
          </a:xfrm>
        </p:spPr>
        <p:txBody>
          <a:bodyPr/>
          <a:lstStyle/>
          <a:p>
            <a:r>
              <a:rPr lang="en-US" smtClean="0"/>
              <a:t>Click to edit Master title style</a:t>
            </a:r>
            <a:endParaRPr lang="en-US"/>
          </a:p>
        </p:txBody>
      </p:sp>
      <p:sp>
        <p:nvSpPr>
          <p:cNvPr id="4" name="Date Placeholder 2"/>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F5C9A78A-0B2E-4858-90E4-0D8544F9A8FE}" type="datetime1">
              <a:rPr lang="en-US" smtClean="0"/>
              <a:t>6/25/2017</a:t>
            </a:fld>
            <a:endParaRPr lang="en-US"/>
          </a:p>
        </p:txBody>
      </p:sp>
      <p:sp>
        <p:nvSpPr>
          <p:cNvPr id="5" name="Footer Placeholder 3"/>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en-US"/>
          </a:p>
        </p:txBody>
      </p:sp>
      <p:sp>
        <p:nvSpPr>
          <p:cNvPr id="6" name="Slide Number Placeholder 4"/>
          <p:cNvSpPr>
            <a:spLocks noGrp="1"/>
          </p:cNvSpPr>
          <p:nvPr>
            <p:ph type="sldNum" sz="quarter" idx="12"/>
          </p:nvPr>
        </p:nvSpPr>
        <p:spPr/>
        <p:txBody>
          <a:bodyPr/>
          <a:lstStyle>
            <a:lvl1pPr>
              <a:defRPr>
                <a:latin typeface="Arial" panose="020B0604020202020204" pitchFamily="34" charset="0"/>
              </a:defRPr>
            </a:lvl1pPr>
          </a:lstStyle>
          <a:p>
            <a:fld id="{C8528BB7-A639-4D7A-A8F0-F11EA9E2247A}" type="slidenum">
              <a:rPr lang="en-US" altLang="en-US"/>
              <a:pPr/>
              <a:t>‹#›</a:t>
            </a:fld>
            <a:endParaRPr lang="en-US" altLang="en-US"/>
          </a:p>
        </p:txBody>
      </p:sp>
    </p:spTree>
    <p:extLst>
      <p:ext uri="{BB962C8B-B14F-4D97-AF65-F5344CB8AC3E}">
        <p14:creationId xmlns:p14="http://schemas.microsoft.com/office/powerpoint/2010/main" val="25754178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Straight Connector 10"/>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3" name="Isosceles Triangle 2"/>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4" name="Date Placeholder 1"/>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2EC5AE5E-6D20-42A7-9756-39F8D77CEE3F}" type="datetime1">
              <a:rPr lang="en-US" smtClean="0"/>
              <a:t>6/25/2017</a:t>
            </a:fld>
            <a:endParaRPr lang="en-US"/>
          </a:p>
        </p:txBody>
      </p:sp>
      <p:sp>
        <p:nvSpPr>
          <p:cNvPr id="5" name="Footer Placeholder 2"/>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en-US"/>
          </a:p>
        </p:txBody>
      </p:sp>
      <p:sp>
        <p:nvSpPr>
          <p:cNvPr id="6" name="Slide Number Placeholder 3"/>
          <p:cNvSpPr>
            <a:spLocks noGrp="1"/>
          </p:cNvSpPr>
          <p:nvPr>
            <p:ph type="sldNum" sz="quarter" idx="12"/>
          </p:nvPr>
        </p:nvSpPr>
        <p:spPr/>
        <p:txBody>
          <a:bodyPr/>
          <a:lstStyle>
            <a:lvl1pPr>
              <a:defRPr>
                <a:latin typeface="Arial" panose="020B0604020202020204" pitchFamily="34" charset="0"/>
              </a:defRPr>
            </a:lvl1pPr>
          </a:lstStyle>
          <a:p>
            <a:fld id="{5C77AF19-C3E8-40A6-94EB-DB5ABD9F3A01}" type="slidenum">
              <a:rPr lang="en-US" altLang="en-US"/>
              <a:pPr/>
              <a:t>‹#›</a:t>
            </a:fld>
            <a:endParaRPr lang="en-US" altLang="en-US"/>
          </a:p>
        </p:txBody>
      </p:sp>
    </p:spTree>
    <p:extLst>
      <p:ext uri="{BB962C8B-B14F-4D97-AF65-F5344CB8AC3E}">
        <p14:creationId xmlns:p14="http://schemas.microsoft.com/office/powerpoint/2010/main" val="5320300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Straight Connector 10"/>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6" name="Straight Connector 11"/>
          <p:cNvSpPr>
            <a:spLocks noChangeShapeType="1"/>
          </p:cNvSpPr>
          <p:nvPr/>
        </p:nvSpPr>
        <p:spPr bwMode="auto">
          <a:xfrm rot="5400000">
            <a:off x="3160712" y="3324226"/>
            <a:ext cx="6035675"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7" name="Isosceles Triangle 6"/>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2" name="Title 1"/>
          <p:cNvSpPr>
            <a:spLocks noGrp="1"/>
          </p:cNvSpPr>
          <p:nvPr>
            <p:ph type="title"/>
          </p:nvPr>
        </p:nvSpPr>
        <p:spPr>
          <a:xfrm>
            <a:off x="6324600" y="304800"/>
            <a:ext cx="2514600" cy="838200"/>
          </a:xfrm>
        </p:spPr>
        <p:txBody>
          <a:bodyPr>
            <a:noAutofit/>
          </a:bodyPr>
          <a:lstStyle>
            <a:lvl1pPr algn="l">
              <a:buNone/>
              <a:defRPr sz="2000" b="1">
                <a:solidFill>
                  <a:schemeClr val="tx2"/>
                </a:solidFill>
                <a:latin typeface="+mn-lt"/>
                <a:ea typeface="+mn-ea"/>
                <a:cs typeface="+mn-cs"/>
              </a:defRPr>
            </a:lvl1pPr>
          </a:lstStyle>
          <a:p>
            <a:r>
              <a:rPr lang="en-US" smtClean="0"/>
              <a:t>Click to edit Master title style</a:t>
            </a:r>
            <a:endParaRPr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12" name="Content Placeholder 11"/>
          <p:cNvSpPr>
            <a:spLocks noGrp="1"/>
          </p:cNvSpPr>
          <p:nvPr>
            <p:ph sz="quarter" idx="1"/>
          </p:nvPr>
        </p:nvSpPr>
        <p:spPr>
          <a:xfrm>
            <a:off x="304800" y="304800"/>
            <a:ext cx="5715000" cy="5715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Date Placeholder 4"/>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DD3C56E1-2EF8-43A1-92D5-558CF1F71508}" type="datetime1">
              <a:rPr lang="en-US" smtClean="0"/>
              <a:t>6/25/2017</a:t>
            </a:fld>
            <a:endParaRPr lang="en-US"/>
          </a:p>
        </p:txBody>
      </p:sp>
      <p:sp>
        <p:nvSpPr>
          <p:cNvPr id="9" name="Footer Placeholder 5"/>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en-US"/>
          </a:p>
        </p:txBody>
      </p:sp>
      <p:sp>
        <p:nvSpPr>
          <p:cNvPr id="10" name="Slide Number Placeholder 6"/>
          <p:cNvSpPr>
            <a:spLocks noGrp="1"/>
          </p:cNvSpPr>
          <p:nvPr>
            <p:ph type="sldNum" sz="quarter" idx="12"/>
          </p:nvPr>
        </p:nvSpPr>
        <p:spPr/>
        <p:txBody>
          <a:bodyPr/>
          <a:lstStyle>
            <a:lvl1pPr>
              <a:defRPr>
                <a:latin typeface="Arial" panose="020B0604020202020204" pitchFamily="34" charset="0"/>
              </a:defRPr>
            </a:lvl1pPr>
          </a:lstStyle>
          <a:p>
            <a:fld id="{ED206129-C5AB-46FA-BB53-7025EC5595B8}" type="slidenum">
              <a:rPr lang="en-US" altLang="en-US"/>
              <a:pPr/>
              <a:t>‹#›</a:t>
            </a:fld>
            <a:endParaRPr lang="en-US" altLang="en-US"/>
          </a:p>
        </p:txBody>
      </p:sp>
    </p:spTree>
    <p:extLst>
      <p:ext uri="{BB962C8B-B14F-4D97-AF65-F5344CB8AC3E}">
        <p14:creationId xmlns:p14="http://schemas.microsoft.com/office/powerpoint/2010/main" val="28600050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solidFill>
          <a:schemeClr val="bg2"/>
        </a:solidFill>
        <a:effectLst/>
      </p:bgPr>
    </p:bg>
    <p:spTree>
      <p:nvGrpSpPr>
        <p:cNvPr id="1" name=""/>
        <p:cNvGrpSpPr/>
        <p:nvPr/>
      </p:nvGrpSpPr>
      <p:grpSpPr>
        <a:xfrm>
          <a:off x="0" y="0"/>
          <a:ext cx="0" cy="0"/>
          <a:chOff x="0" y="0"/>
          <a:chExt cx="0" cy="0"/>
        </a:xfrm>
      </p:grpSpPr>
      <p:sp>
        <p:nvSpPr>
          <p:cNvPr id="5" name="Straight Connector 10"/>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6" name="Isosceles Triangle 5"/>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7" name="Rectangle 6"/>
          <p:cNvSpPr/>
          <p:nvPr/>
        </p:nvSpPr>
        <p:spPr>
          <a:xfrm>
            <a:off x="457200" y="500063"/>
            <a:ext cx="182563"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lang="en-US" smtClean="0"/>
              <a:t>Click to edit Master title style</a:t>
            </a:r>
            <a:endParaRPr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normAutofit/>
          </a:bodyPr>
          <a:lstStyle>
            <a:lvl1pPr marL="0" indent="0">
              <a:spcBef>
                <a:spcPts val="600"/>
              </a:spcBef>
              <a:buNone/>
              <a:defRPr sz="3200"/>
            </a:lvl1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457200" y="1219200"/>
            <a:ext cx="8229600" cy="533400"/>
          </a:xfrm>
        </p:spPr>
        <p:txBody>
          <a:bodyPr anchor="ctr"/>
          <a:lstStyle>
            <a:lvl1pPr marL="0" indent="0" algn="l">
              <a:buFontTx/>
              <a:buNone/>
              <a:defRPr sz="1400"/>
            </a:lvl1pPr>
            <a:lvl2pPr>
              <a:defRPr sz="1200"/>
            </a:lvl2pPr>
            <a:lvl3pPr>
              <a:defRPr sz="1000"/>
            </a:lvl3pPr>
            <a:lvl4pPr>
              <a:defRPr sz="900"/>
            </a:lvl4pPr>
            <a:lvl5pPr>
              <a:defRPr sz="900"/>
            </a:lvl5pPr>
          </a:lstStyle>
          <a:p>
            <a:pPr lvl="0"/>
            <a:r>
              <a:rPr lang="en-US" smtClean="0"/>
              <a:t>Click to edit Master text styles</a:t>
            </a:r>
          </a:p>
        </p:txBody>
      </p:sp>
      <p:sp>
        <p:nvSpPr>
          <p:cNvPr id="8" name="Date Placeholder 4"/>
          <p:cNvSpPr>
            <a:spLocks noGrp="1"/>
          </p:cNvSpPr>
          <p:nvPr>
            <p:ph type="dt" sz="half" idx="10"/>
          </p:nvPr>
        </p:nvSpPr>
        <p:spPr/>
        <p:txBody>
          <a:bodyPr/>
          <a:lstStyle>
            <a:lvl1pPr fontAlgn="base">
              <a:spcBef>
                <a:spcPct val="0"/>
              </a:spcBef>
              <a:spcAft>
                <a:spcPct val="0"/>
              </a:spcAft>
              <a:defRPr>
                <a:solidFill>
                  <a:srgbClr val="C9C2D1"/>
                </a:solidFill>
                <a:latin typeface="Arial" charset="0"/>
              </a:defRPr>
            </a:lvl1pPr>
          </a:lstStyle>
          <a:p>
            <a:pPr>
              <a:defRPr/>
            </a:pPr>
            <a:fld id="{4EBCADBC-89E5-478B-BC00-2FDA3FC56414}" type="datetime1">
              <a:rPr lang="en-US" smtClean="0"/>
              <a:t>6/25/2017</a:t>
            </a:fld>
            <a:endParaRPr lang="en-US"/>
          </a:p>
        </p:txBody>
      </p:sp>
      <p:sp>
        <p:nvSpPr>
          <p:cNvPr id="9" name="Footer Placeholder 5"/>
          <p:cNvSpPr>
            <a:spLocks noGrp="1"/>
          </p:cNvSpPr>
          <p:nvPr>
            <p:ph type="ftr" sz="quarter" idx="11"/>
          </p:nvPr>
        </p:nvSpPr>
        <p:spPr/>
        <p:txBody>
          <a:bodyPr/>
          <a:lstStyle>
            <a:lvl1pPr fontAlgn="base">
              <a:spcBef>
                <a:spcPct val="0"/>
              </a:spcBef>
              <a:spcAft>
                <a:spcPct val="0"/>
              </a:spcAft>
              <a:defRPr>
                <a:solidFill>
                  <a:srgbClr val="C9C2D1"/>
                </a:solidFill>
                <a:latin typeface="Arial" charset="0"/>
              </a:defRPr>
            </a:lvl1pPr>
          </a:lstStyle>
          <a:p>
            <a:pPr>
              <a:defRPr/>
            </a:pPr>
            <a:endParaRPr lang="en-US"/>
          </a:p>
        </p:txBody>
      </p:sp>
      <p:sp>
        <p:nvSpPr>
          <p:cNvPr id="10" name="Slide Number Placeholder 6"/>
          <p:cNvSpPr>
            <a:spLocks noGrp="1"/>
          </p:cNvSpPr>
          <p:nvPr>
            <p:ph type="sldNum" sz="quarter" idx="12"/>
          </p:nvPr>
        </p:nvSpPr>
        <p:spPr/>
        <p:txBody>
          <a:bodyPr/>
          <a:lstStyle>
            <a:lvl1pPr>
              <a:defRPr>
                <a:solidFill>
                  <a:srgbClr val="C9C2D1"/>
                </a:solidFill>
                <a:latin typeface="Arial" panose="020B0604020202020204" pitchFamily="34" charset="0"/>
              </a:defRPr>
            </a:lvl1pPr>
          </a:lstStyle>
          <a:p>
            <a:fld id="{19FCE6BA-1EFA-45E3-8C09-93F13F349EB9}" type="slidenum">
              <a:rPr lang="en-US" altLang="en-US"/>
              <a:pPr/>
              <a:t>‹#›</a:t>
            </a:fld>
            <a:endParaRPr lang="en-US" altLang="en-US"/>
          </a:p>
        </p:txBody>
      </p:sp>
    </p:spTree>
    <p:extLst>
      <p:ext uri="{BB962C8B-B14F-4D97-AF65-F5344CB8AC3E}">
        <p14:creationId xmlns:p14="http://schemas.microsoft.com/office/powerpoint/2010/main" val="2482908711"/>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0FF04DF2-321F-4BC5-B85F-9D21E87213CD}" type="datetime1">
              <a:rPr lang="en-US" smtClean="0"/>
              <a:t>6/25/2017</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Arial" panose="020B0604020202020204" pitchFamily="34" charset="0"/>
              </a:defRPr>
            </a:lvl1pPr>
          </a:lstStyle>
          <a:p>
            <a:fld id="{D5484BE2-216A-4962-B128-CE6D681EFDF5}" type="slidenum">
              <a:rPr lang="en-US" altLang="en-US"/>
              <a:pPr/>
              <a:t>‹#›</a:t>
            </a:fld>
            <a:endParaRPr lang="en-US" altLang="en-US"/>
          </a:p>
        </p:txBody>
      </p:sp>
    </p:spTree>
    <p:extLst>
      <p:ext uri="{BB962C8B-B14F-4D97-AF65-F5344CB8AC3E}">
        <p14:creationId xmlns:p14="http://schemas.microsoft.com/office/powerpoint/2010/main" val="42478660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Straight Connector 10"/>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5" name="Isosceles Triangle 4"/>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6" name="Straight Connector 14"/>
          <p:cNvSpPr>
            <a:spLocks noChangeShapeType="1"/>
          </p:cNvSpPr>
          <p:nvPr/>
        </p:nvSpPr>
        <p:spPr bwMode="auto">
          <a:xfrm rot="5400000">
            <a:off x="3630612" y="3201988"/>
            <a:ext cx="5851525"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A647DE41-F0FE-420B-B375-CF50637C2871}" type="datetime1">
              <a:rPr lang="en-US" smtClean="0"/>
              <a:t>6/25/2017</a:t>
            </a:fld>
            <a:endParaRPr lang="en-US"/>
          </a:p>
        </p:txBody>
      </p:sp>
      <p:sp>
        <p:nvSpPr>
          <p:cNvPr id="8" name="Footer Placeholder 4"/>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en-US"/>
          </a:p>
        </p:txBody>
      </p:sp>
      <p:sp>
        <p:nvSpPr>
          <p:cNvPr id="9" name="Slide Number Placeholder 5"/>
          <p:cNvSpPr>
            <a:spLocks noGrp="1"/>
          </p:cNvSpPr>
          <p:nvPr>
            <p:ph type="sldNum" sz="quarter" idx="12"/>
          </p:nvPr>
        </p:nvSpPr>
        <p:spPr/>
        <p:txBody>
          <a:bodyPr/>
          <a:lstStyle>
            <a:lvl1pPr>
              <a:defRPr>
                <a:latin typeface="Arial" panose="020B0604020202020204" pitchFamily="34" charset="0"/>
              </a:defRPr>
            </a:lvl1pPr>
          </a:lstStyle>
          <a:p>
            <a:fld id="{30291DA1-0BE2-44F7-B07E-F91B18EC1660}" type="slidenum">
              <a:rPr lang="en-US" altLang="en-US"/>
              <a:pPr/>
              <a:t>‹#›</a:t>
            </a:fld>
            <a:endParaRPr lang="en-US" altLang="en-US"/>
          </a:p>
        </p:txBody>
      </p:sp>
    </p:spTree>
    <p:extLst>
      <p:ext uri="{BB962C8B-B14F-4D97-AF65-F5344CB8AC3E}">
        <p14:creationId xmlns:p14="http://schemas.microsoft.com/office/powerpoint/2010/main" val="11738597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D1B9EA2B-254A-4A5D-8C4F-812DBD1072F4}" type="datetime1">
              <a:rPr lang="en-US" smtClean="0"/>
              <a:t>6/25/2017</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Arial" panose="020B0604020202020204" pitchFamily="34" charset="0"/>
              </a:defRPr>
            </a:lvl1pPr>
          </a:lstStyle>
          <a:p>
            <a:fld id="{B613287B-AB97-48CE-96E7-6E5EC0167C52}" type="slidenum">
              <a:rPr lang="en-US" altLang="en-US"/>
              <a:pPr/>
              <a:t>‹#›</a:t>
            </a:fld>
            <a:endParaRPr lang="en-US" altLang="en-US"/>
          </a:p>
        </p:txBody>
      </p:sp>
    </p:spTree>
    <p:extLst>
      <p:ext uri="{BB962C8B-B14F-4D97-AF65-F5344CB8AC3E}">
        <p14:creationId xmlns:p14="http://schemas.microsoft.com/office/powerpoint/2010/main" val="37149215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457200" y="152400"/>
            <a:ext cx="8229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1027" name="Text Placeholder 12"/>
          <p:cNvSpPr>
            <a:spLocks noGrp="1"/>
          </p:cNvSpPr>
          <p:nvPr>
            <p:ph type="body" idx="1"/>
          </p:nvPr>
        </p:nvSpPr>
        <p:spPr bwMode="auto">
          <a:xfrm>
            <a:off x="457200" y="1219200"/>
            <a:ext cx="8229600" cy="491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4" name="Date Placeholder 13"/>
          <p:cNvSpPr>
            <a:spLocks noGrp="1"/>
          </p:cNvSpPr>
          <p:nvPr>
            <p:ph type="dt" sz="half" idx="2"/>
          </p:nvPr>
        </p:nvSpPr>
        <p:spPr>
          <a:xfrm>
            <a:off x="6400800" y="6356350"/>
            <a:ext cx="2289175" cy="365125"/>
          </a:xfrm>
          <a:prstGeom prst="rect">
            <a:avLst/>
          </a:prstGeom>
        </p:spPr>
        <p:txBody>
          <a:bodyPr vert="horz"/>
          <a:lstStyle>
            <a:lvl1pPr algn="l" eaLnBrk="1" latinLnBrk="0" hangingPunct="1">
              <a:defRPr kumimoji="0" sz="1400">
                <a:solidFill>
                  <a:schemeClr val="tx2"/>
                </a:solidFill>
                <a:latin typeface="Arial" charset="0"/>
              </a:defRPr>
            </a:lvl1pPr>
          </a:lstStyle>
          <a:p>
            <a:pPr>
              <a:defRPr/>
            </a:pPr>
            <a:fld id="{7547A84F-C9B8-44EC-B5DA-B3DAE48AAEC5}" type="datetime1">
              <a:rPr lang="en-US" smtClean="0"/>
              <a:t>6/25/2017</a:t>
            </a:fld>
            <a:endParaRPr lang="en-US"/>
          </a:p>
        </p:txBody>
      </p:sp>
      <p:sp>
        <p:nvSpPr>
          <p:cNvPr id="3" name="Footer Placeholder 2"/>
          <p:cNvSpPr>
            <a:spLocks noGrp="1"/>
          </p:cNvSpPr>
          <p:nvPr>
            <p:ph type="ftr" sz="quarter" idx="3"/>
          </p:nvPr>
        </p:nvSpPr>
        <p:spPr>
          <a:xfrm>
            <a:off x="2898775" y="6356350"/>
            <a:ext cx="3505200" cy="365125"/>
          </a:xfrm>
          <a:prstGeom prst="rect">
            <a:avLst/>
          </a:prstGeom>
        </p:spPr>
        <p:txBody>
          <a:bodyPr vert="horz"/>
          <a:lstStyle>
            <a:lvl1pPr algn="r" eaLnBrk="1" latinLnBrk="0" hangingPunct="1">
              <a:defRPr kumimoji="0" sz="1400">
                <a:solidFill>
                  <a:schemeClr val="tx2"/>
                </a:solidFill>
                <a:latin typeface="Arial" charset="0"/>
              </a:defRPr>
            </a:lvl1pPr>
          </a:lstStyle>
          <a:p>
            <a:pPr>
              <a:defRPr/>
            </a:pPr>
            <a:endParaRPr lang="en-US"/>
          </a:p>
        </p:txBody>
      </p:sp>
      <p:sp>
        <p:nvSpPr>
          <p:cNvPr id="23" name="Slide Number Placeholder 22"/>
          <p:cNvSpPr>
            <a:spLocks noGrp="1"/>
          </p:cNvSpPr>
          <p:nvPr>
            <p:ph type="sldNum" sz="quarter" idx="4"/>
          </p:nvPr>
        </p:nvSpPr>
        <p:spPr>
          <a:xfrm>
            <a:off x="612775" y="6356350"/>
            <a:ext cx="1981200" cy="365125"/>
          </a:xfrm>
          <a:prstGeom prst="rect">
            <a:avLst/>
          </a:prstGeom>
        </p:spPr>
        <p:txBody>
          <a:bodyPr vert="horz" wrap="square" lIns="91440" tIns="45720" rIns="91440" bIns="45720" numCol="1" anchor="t" anchorCtr="0" compatLnSpc="1">
            <a:prstTxWarp prst="textNoShape">
              <a:avLst/>
            </a:prstTxWarp>
          </a:bodyPr>
          <a:lstStyle>
            <a:lvl1pPr>
              <a:defRPr sz="1400">
                <a:solidFill>
                  <a:schemeClr val="tx2"/>
                </a:solidFill>
              </a:defRPr>
            </a:lvl1pPr>
          </a:lstStyle>
          <a:p>
            <a:fld id="{1C48FD57-B2A0-440A-811A-EE8FDE5F46C7}" type="slidenum">
              <a:rPr lang="en-US" altLang="en-US"/>
              <a:pPr/>
              <a:t>‹#›</a:t>
            </a:fld>
            <a:endParaRPr lang="en-US" altLang="en-US"/>
          </a:p>
        </p:txBody>
      </p:sp>
      <p:sp>
        <p:nvSpPr>
          <p:cNvPr id="1031" name="Straight Connector 27"/>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032" name="Straight Connector 28"/>
          <p:cNvSpPr>
            <a:spLocks noChangeShapeType="1"/>
          </p:cNvSpPr>
          <p:nvPr/>
        </p:nvSpPr>
        <p:spPr bwMode="auto">
          <a:xfrm>
            <a:off x="457200" y="1143000"/>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0" name="Isosceles Triangle 9"/>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Tree>
  </p:cSld>
  <p:clrMap bg1="lt1" tx1="dk1" bg2="lt2" tx2="dk2" accent1="accent1" accent2="accent2" accent3="accent3" accent4="accent4" accent5="accent5" accent6="accent6" hlink="hlink" folHlink="folHlink"/>
  <p:sldLayoutIdLst>
    <p:sldLayoutId id="2147483858" r:id="rId1"/>
    <p:sldLayoutId id="2147483854" r:id="rId2"/>
    <p:sldLayoutId id="2147483859" r:id="rId3"/>
    <p:sldLayoutId id="2147483855" r:id="rId4"/>
    <p:sldLayoutId id="2147483856" r:id="rId5"/>
    <p:sldLayoutId id="2147483860" r:id="rId6"/>
    <p:sldLayoutId id="2147483861" r:id="rId7"/>
    <p:sldLayoutId id="2147483862" r:id="rId8"/>
    <p:sldLayoutId id="2147483863" r:id="rId9"/>
    <p:sldLayoutId id="2147483857" r:id="rId10"/>
    <p:sldLayoutId id="2147483864" r:id="rId11"/>
  </p:sldLayoutIdLst>
  <p:hf hdr="0" ftr="0" dt="0"/>
  <p:txStyles>
    <p:titleStyle>
      <a:lvl1pPr algn="l" rtl="0" eaLnBrk="0" fontAlgn="base" hangingPunct="0">
        <a:spcBef>
          <a:spcPct val="0"/>
        </a:spcBef>
        <a:spcAft>
          <a:spcPct val="0"/>
        </a:spcAft>
        <a:defRPr sz="3200" kern="1200">
          <a:solidFill>
            <a:schemeClr val="tx2"/>
          </a:solidFill>
          <a:latin typeface="+mj-lt"/>
          <a:ea typeface="+mj-ea"/>
          <a:cs typeface="+mj-cs"/>
        </a:defRPr>
      </a:lvl1pPr>
      <a:lvl2pPr algn="l" rtl="0" eaLnBrk="0" fontAlgn="base" hangingPunct="0">
        <a:spcBef>
          <a:spcPct val="0"/>
        </a:spcBef>
        <a:spcAft>
          <a:spcPct val="0"/>
        </a:spcAft>
        <a:defRPr sz="3200">
          <a:solidFill>
            <a:schemeClr val="tx2"/>
          </a:solidFill>
          <a:latin typeface="Bookman Old Style" pitchFamily="18" charset="0"/>
        </a:defRPr>
      </a:lvl2pPr>
      <a:lvl3pPr algn="l" rtl="0" eaLnBrk="0" fontAlgn="base" hangingPunct="0">
        <a:spcBef>
          <a:spcPct val="0"/>
        </a:spcBef>
        <a:spcAft>
          <a:spcPct val="0"/>
        </a:spcAft>
        <a:defRPr sz="3200">
          <a:solidFill>
            <a:schemeClr val="tx2"/>
          </a:solidFill>
          <a:latin typeface="Bookman Old Style" pitchFamily="18" charset="0"/>
        </a:defRPr>
      </a:lvl3pPr>
      <a:lvl4pPr algn="l" rtl="0" eaLnBrk="0" fontAlgn="base" hangingPunct="0">
        <a:spcBef>
          <a:spcPct val="0"/>
        </a:spcBef>
        <a:spcAft>
          <a:spcPct val="0"/>
        </a:spcAft>
        <a:defRPr sz="3200">
          <a:solidFill>
            <a:schemeClr val="tx2"/>
          </a:solidFill>
          <a:latin typeface="Bookman Old Style" pitchFamily="18" charset="0"/>
        </a:defRPr>
      </a:lvl4pPr>
      <a:lvl5pPr algn="l" rtl="0" eaLnBrk="0" fontAlgn="base" hangingPunct="0">
        <a:spcBef>
          <a:spcPct val="0"/>
        </a:spcBef>
        <a:spcAft>
          <a:spcPct val="0"/>
        </a:spcAft>
        <a:defRPr sz="3200">
          <a:solidFill>
            <a:schemeClr val="tx2"/>
          </a:solidFill>
          <a:latin typeface="Bookman Old Style" pitchFamily="18" charset="0"/>
        </a:defRPr>
      </a:lvl5pPr>
      <a:lvl6pPr marL="457200" algn="l" rtl="0" fontAlgn="base">
        <a:spcBef>
          <a:spcPct val="0"/>
        </a:spcBef>
        <a:spcAft>
          <a:spcPct val="0"/>
        </a:spcAft>
        <a:defRPr sz="3200">
          <a:solidFill>
            <a:schemeClr val="tx2"/>
          </a:solidFill>
          <a:latin typeface="Bookman Old Style" pitchFamily="18" charset="0"/>
        </a:defRPr>
      </a:lvl6pPr>
      <a:lvl7pPr marL="914400" algn="l" rtl="0" fontAlgn="base">
        <a:spcBef>
          <a:spcPct val="0"/>
        </a:spcBef>
        <a:spcAft>
          <a:spcPct val="0"/>
        </a:spcAft>
        <a:defRPr sz="3200">
          <a:solidFill>
            <a:schemeClr val="tx2"/>
          </a:solidFill>
          <a:latin typeface="Bookman Old Style" pitchFamily="18" charset="0"/>
        </a:defRPr>
      </a:lvl7pPr>
      <a:lvl8pPr marL="1371600" algn="l" rtl="0" fontAlgn="base">
        <a:spcBef>
          <a:spcPct val="0"/>
        </a:spcBef>
        <a:spcAft>
          <a:spcPct val="0"/>
        </a:spcAft>
        <a:defRPr sz="3200">
          <a:solidFill>
            <a:schemeClr val="tx2"/>
          </a:solidFill>
          <a:latin typeface="Bookman Old Style" pitchFamily="18" charset="0"/>
        </a:defRPr>
      </a:lvl8pPr>
      <a:lvl9pPr marL="1828800" algn="l" rtl="0" fontAlgn="base">
        <a:spcBef>
          <a:spcPct val="0"/>
        </a:spcBef>
        <a:spcAft>
          <a:spcPct val="0"/>
        </a:spcAft>
        <a:defRPr sz="3200">
          <a:solidFill>
            <a:schemeClr val="tx2"/>
          </a:solidFill>
          <a:latin typeface="Bookman Old Style" pitchFamily="18" charset="0"/>
        </a:defRPr>
      </a:lvl9pPr>
    </p:titleStyle>
    <p:bodyStyle>
      <a:lvl1pPr marL="273050" indent="-273050" algn="l" rtl="0" eaLnBrk="0" fontAlgn="base" hangingPunct="0">
        <a:spcBef>
          <a:spcPts val="600"/>
        </a:spcBef>
        <a:spcAft>
          <a:spcPct val="0"/>
        </a:spcAft>
        <a:buClr>
          <a:schemeClr val="accent1"/>
        </a:buClr>
        <a:buSzPct val="76000"/>
        <a:buFont typeface="Wingdings 3" panose="05040102010807070707" pitchFamily="18" charset="2"/>
        <a:buChar char=""/>
        <a:defRPr sz="2600" kern="1200">
          <a:solidFill>
            <a:schemeClr val="tx1"/>
          </a:solidFill>
          <a:latin typeface="+mn-lt"/>
          <a:ea typeface="+mn-ea"/>
          <a:cs typeface="+mn-cs"/>
        </a:defRPr>
      </a:lvl1pPr>
      <a:lvl2pPr marL="547688" indent="-273050" algn="l" rtl="0" eaLnBrk="0" fontAlgn="base" hangingPunct="0">
        <a:spcBef>
          <a:spcPts val="500"/>
        </a:spcBef>
        <a:spcAft>
          <a:spcPct val="0"/>
        </a:spcAft>
        <a:buClr>
          <a:schemeClr val="accent2"/>
        </a:buClr>
        <a:buSzPct val="76000"/>
        <a:buFont typeface="Wingdings 3" panose="05040102010807070707" pitchFamily="18" charset="2"/>
        <a:buChar char=""/>
        <a:defRPr sz="2300" kern="1200">
          <a:solidFill>
            <a:schemeClr val="tx2"/>
          </a:solidFill>
          <a:latin typeface="+mn-lt"/>
          <a:ea typeface="+mn-ea"/>
          <a:cs typeface="+mn-cs"/>
        </a:defRPr>
      </a:lvl2pPr>
      <a:lvl3pPr marL="822325" indent="-228600" algn="l" rtl="0" eaLnBrk="0" fontAlgn="base" hangingPunct="0">
        <a:spcBef>
          <a:spcPts val="500"/>
        </a:spcBef>
        <a:spcAft>
          <a:spcPct val="0"/>
        </a:spcAft>
        <a:buClr>
          <a:srgbClr val="BCBCBC"/>
        </a:buClr>
        <a:buSzPct val="76000"/>
        <a:buFont typeface="Wingdings 3" panose="05040102010807070707" pitchFamily="18" charset="2"/>
        <a:buChar char=""/>
        <a:defRPr sz="2000" kern="1200">
          <a:solidFill>
            <a:schemeClr val="tx1"/>
          </a:solidFill>
          <a:latin typeface="+mn-lt"/>
          <a:ea typeface="+mn-ea"/>
          <a:cs typeface="+mn-cs"/>
        </a:defRPr>
      </a:lvl3pPr>
      <a:lvl4pPr marL="1096963" indent="-228600" algn="l" rtl="0" eaLnBrk="0" fontAlgn="base" hangingPunct="0">
        <a:spcBef>
          <a:spcPts val="400"/>
        </a:spcBef>
        <a:spcAft>
          <a:spcPct val="0"/>
        </a:spcAft>
        <a:buClr>
          <a:srgbClr val="8BA2B4"/>
        </a:buClr>
        <a:buSzPct val="70000"/>
        <a:buFont typeface="Wingdings" panose="05000000000000000000" pitchFamily="2" charset="2"/>
        <a:buChar char=""/>
        <a:defRPr kern="1200">
          <a:solidFill>
            <a:schemeClr val="tx1"/>
          </a:solidFill>
          <a:latin typeface="+mn-lt"/>
          <a:ea typeface="+mn-ea"/>
          <a:cs typeface="+mn-cs"/>
        </a:defRPr>
      </a:lvl4pPr>
      <a:lvl5pPr marL="1371600" indent="-228600" algn="l" rtl="0" eaLnBrk="0" fontAlgn="base" hangingPunct="0">
        <a:spcBef>
          <a:spcPts val="300"/>
        </a:spcBef>
        <a:spcAft>
          <a:spcPct val="0"/>
        </a:spcAft>
        <a:buClr>
          <a:schemeClr val="accent2"/>
        </a:buClr>
        <a:buSzPct val="70000"/>
        <a:buFont typeface="Wingdings" panose="05000000000000000000" pitchFamily="2" charset="2"/>
        <a:buChar char=""/>
        <a:defRPr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Title Placeholder 21"/>
          <p:cNvSpPr>
            <a:spLocks noGrp="1"/>
          </p:cNvSpPr>
          <p:nvPr>
            <p:ph type="title"/>
          </p:nvPr>
        </p:nvSpPr>
        <p:spPr bwMode="auto">
          <a:xfrm>
            <a:off x="457200" y="152400"/>
            <a:ext cx="8229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2051" name="Text Placeholder 12"/>
          <p:cNvSpPr>
            <a:spLocks noGrp="1"/>
          </p:cNvSpPr>
          <p:nvPr>
            <p:ph type="body" idx="1"/>
          </p:nvPr>
        </p:nvSpPr>
        <p:spPr bwMode="auto">
          <a:xfrm>
            <a:off x="457200" y="1219200"/>
            <a:ext cx="8229600" cy="491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4" name="Date Placeholder 13"/>
          <p:cNvSpPr>
            <a:spLocks noGrp="1"/>
          </p:cNvSpPr>
          <p:nvPr>
            <p:ph type="dt" sz="half" idx="2"/>
          </p:nvPr>
        </p:nvSpPr>
        <p:spPr>
          <a:xfrm>
            <a:off x="6400800" y="6356350"/>
            <a:ext cx="2289175" cy="365125"/>
          </a:xfrm>
          <a:prstGeom prst="rect">
            <a:avLst/>
          </a:prstGeom>
        </p:spPr>
        <p:txBody>
          <a:bodyPr vert="horz"/>
          <a:lstStyle>
            <a:lvl1pPr algn="l" eaLnBrk="1" fontAlgn="auto" latinLnBrk="0" hangingPunct="1">
              <a:spcBef>
                <a:spcPts val="0"/>
              </a:spcBef>
              <a:spcAft>
                <a:spcPts val="0"/>
              </a:spcAft>
              <a:defRPr kumimoji="0" sz="1400">
                <a:solidFill>
                  <a:srgbClr val="576943"/>
                </a:solidFill>
                <a:latin typeface="Gill Sans MT"/>
              </a:defRPr>
            </a:lvl1pPr>
          </a:lstStyle>
          <a:p>
            <a:pPr>
              <a:defRPr/>
            </a:pPr>
            <a:fld id="{4EA68DE8-5BDE-4264-9D0B-4B0ACB083D86}" type="datetime1">
              <a:rPr lang="en-US" smtClean="0"/>
              <a:t>6/25/2017</a:t>
            </a:fld>
            <a:endParaRPr lang="en-US"/>
          </a:p>
        </p:txBody>
      </p:sp>
      <p:sp>
        <p:nvSpPr>
          <p:cNvPr id="3" name="Footer Placeholder 2"/>
          <p:cNvSpPr>
            <a:spLocks noGrp="1"/>
          </p:cNvSpPr>
          <p:nvPr>
            <p:ph type="ftr" sz="quarter" idx="3"/>
          </p:nvPr>
        </p:nvSpPr>
        <p:spPr>
          <a:xfrm>
            <a:off x="2898775" y="6356350"/>
            <a:ext cx="3505200" cy="365125"/>
          </a:xfrm>
          <a:prstGeom prst="rect">
            <a:avLst/>
          </a:prstGeom>
        </p:spPr>
        <p:txBody>
          <a:bodyPr vert="horz"/>
          <a:lstStyle>
            <a:lvl1pPr algn="r" eaLnBrk="1" fontAlgn="auto" latinLnBrk="0" hangingPunct="1">
              <a:spcBef>
                <a:spcPts val="0"/>
              </a:spcBef>
              <a:spcAft>
                <a:spcPts val="0"/>
              </a:spcAft>
              <a:defRPr kumimoji="0" sz="1400">
                <a:solidFill>
                  <a:srgbClr val="576943"/>
                </a:solidFill>
                <a:latin typeface="Gill Sans MT"/>
              </a:defRPr>
            </a:lvl1pPr>
          </a:lstStyle>
          <a:p>
            <a:pPr>
              <a:defRPr/>
            </a:pPr>
            <a:endParaRPr lang="en-US"/>
          </a:p>
        </p:txBody>
      </p:sp>
      <p:sp>
        <p:nvSpPr>
          <p:cNvPr id="23" name="Slide Number Placeholder 22"/>
          <p:cNvSpPr>
            <a:spLocks noGrp="1"/>
          </p:cNvSpPr>
          <p:nvPr>
            <p:ph type="sldNum" sz="quarter" idx="4"/>
          </p:nvPr>
        </p:nvSpPr>
        <p:spPr>
          <a:xfrm>
            <a:off x="612775" y="6356350"/>
            <a:ext cx="1981200" cy="365125"/>
          </a:xfrm>
          <a:prstGeom prst="rect">
            <a:avLst/>
          </a:prstGeom>
        </p:spPr>
        <p:txBody>
          <a:bodyPr vert="horz" wrap="square" lIns="91440" tIns="45720" rIns="91440" bIns="45720" numCol="1" anchor="t" anchorCtr="0" compatLnSpc="1">
            <a:prstTxWarp prst="textNoShape">
              <a:avLst/>
            </a:prstTxWarp>
          </a:bodyPr>
          <a:lstStyle>
            <a:lvl1pPr>
              <a:defRPr sz="1400">
                <a:solidFill>
                  <a:srgbClr val="576943"/>
                </a:solidFill>
                <a:latin typeface="Gill Sans MT" panose="020B0502020104020203" pitchFamily="34" charset="0"/>
              </a:defRPr>
            </a:lvl1pPr>
          </a:lstStyle>
          <a:p>
            <a:fld id="{B96857E4-93AE-4F75-AE68-A049F59B3FA0}" type="slidenum">
              <a:rPr lang="en-US" altLang="en-US"/>
              <a:pPr/>
              <a:t>‹#›</a:t>
            </a:fld>
            <a:endParaRPr lang="en-US" altLang="en-US"/>
          </a:p>
        </p:txBody>
      </p:sp>
      <p:sp>
        <p:nvSpPr>
          <p:cNvPr id="2055" name="Straight Connector 27"/>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2056" name="Straight Connector 28"/>
          <p:cNvSpPr>
            <a:spLocks noChangeShapeType="1"/>
          </p:cNvSpPr>
          <p:nvPr/>
        </p:nvSpPr>
        <p:spPr bwMode="auto">
          <a:xfrm>
            <a:off x="457200" y="1143000"/>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0" name="Isosceles Triangle 9"/>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 id="2147483876" r:id="rId12"/>
  </p:sldLayoutIdLst>
  <p:timing>
    <p:tnLst>
      <p:par>
        <p:cTn id="1" dur="indefinite" restart="never" nodeType="tmRoot"/>
      </p:par>
    </p:tnLst>
  </p:timing>
  <p:hf hdr="0" ftr="0" dt="0"/>
  <p:txStyles>
    <p:titleStyle>
      <a:lvl1pPr algn="l" rtl="0" eaLnBrk="0" fontAlgn="base" hangingPunct="0">
        <a:spcBef>
          <a:spcPct val="0"/>
        </a:spcBef>
        <a:spcAft>
          <a:spcPct val="0"/>
        </a:spcAft>
        <a:defRPr sz="3200" kern="1200">
          <a:solidFill>
            <a:schemeClr val="tx2"/>
          </a:solidFill>
          <a:latin typeface="+mj-lt"/>
          <a:ea typeface="+mj-ea"/>
          <a:cs typeface="+mj-cs"/>
        </a:defRPr>
      </a:lvl1pPr>
      <a:lvl2pPr algn="l" rtl="0" eaLnBrk="0" fontAlgn="base" hangingPunct="0">
        <a:spcBef>
          <a:spcPct val="0"/>
        </a:spcBef>
        <a:spcAft>
          <a:spcPct val="0"/>
        </a:spcAft>
        <a:defRPr sz="3200">
          <a:solidFill>
            <a:schemeClr val="tx2"/>
          </a:solidFill>
          <a:latin typeface="Bookman Old Style" pitchFamily="18" charset="0"/>
        </a:defRPr>
      </a:lvl2pPr>
      <a:lvl3pPr algn="l" rtl="0" eaLnBrk="0" fontAlgn="base" hangingPunct="0">
        <a:spcBef>
          <a:spcPct val="0"/>
        </a:spcBef>
        <a:spcAft>
          <a:spcPct val="0"/>
        </a:spcAft>
        <a:defRPr sz="3200">
          <a:solidFill>
            <a:schemeClr val="tx2"/>
          </a:solidFill>
          <a:latin typeface="Bookman Old Style" pitchFamily="18" charset="0"/>
        </a:defRPr>
      </a:lvl3pPr>
      <a:lvl4pPr algn="l" rtl="0" eaLnBrk="0" fontAlgn="base" hangingPunct="0">
        <a:spcBef>
          <a:spcPct val="0"/>
        </a:spcBef>
        <a:spcAft>
          <a:spcPct val="0"/>
        </a:spcAft>
        <a:defRPr sz="3200">
          <a:solidFill>
            <a:schemeClr val="tx2"/>
          </a:solidFill>
          <a:latin typeface="Bookman Old Style" pitchFamily="18" charset="0"/>
        </a:defRPr>
      </a:lvl4pPr>
      <a:lvl5pPr algn="l" rtl="0" eaLnBrk="0" fontAlgn="base" hangingPunct="0">
        <a:spcBef>
          <a:spcPct val="0"/>
        </a:spcBef>
        <a:spcAft>
          <a:spcPct val="0"/>
        </a:spcAft>
        <a:defRPr sz="3200">
          <a:solidFill>
            <a:schemeClr val="tx2"/>
          </a:solidFill>
          <a:latin typeface="Bookman Old Style" pitchFamily="18" charset="0"/>
        </a:defRPr>
      </a:lvl5pPr>
      <a:lvl6pPr marL="457200" algn="l" rtl="0" fontAlgn="base">
        <a:spcBef>
          <a:spcPct val="0"/>
        </a:spcBef>
        <a:spcAft>
          <a:spcPct val="0"/>
        </a:spcAft>
        <a:defRPr sz="3200">
          <a:solidFill>
            <a:schemeClr val="tx2"/>
          </a:solidFill>
          <a:latin typeface="Bookman Old Style" pitchFamily="18" charset="0"/>
        </a:defRPr>
      </a:lvl6pPr>
      <a:lvl7pPr marL="914400" algn="l" rtl="0" fontAlgn="base">
        <a:spcBef>
          <a:spcPct val="0"/>
        </a:spcBef>
        <a:spcAft>
          <a:spcPct val="0"/>
        </a:spcAft>
        <a:defRPr sz="3200">
          <a:solidFill>
            <a:schemeClr val="tx2"/>
          </a:solidFill>
          <a:latin typeface="Bookman Old Style" pitchFamily="18" charset="0"/>
        </a:defRPr>
      </a:lvl7pPr>
      <a:lvl8pPr marL="1371600" algn="l" rtl="0" fontAlgn="base">
        <a:spcBef>
          <a:spcPct val="0"/>
        </a:spcBef>
        <a:spcAft>
          <a:spcPct val="0"/>
        </a:spcAft>
        <a:defRPr sz="3200">
          <a:solidFill>
            <a:schemeClr val="tx2"/>
          </a:solidFill>
          <a:latin typeface="Bookman Old Style" pitchFamily="18" charset="0"/>
        </a:defRPr>
      </a:lvl8pPr>
      <a:lvl9pPr marL="1828800" algn="l" rtl="0" fontAlgn="base">
        <a:spcBef>
          <a:spcPct val="0"/>
        </a:spcBef>
        <a:spcAft>
          <a:spcPct val="0"/>
        </a:spcAft>
        <a:defRPr sz="3200">
          <a:solidFill>
            <a:schemeClr val="tx2"/>
          </a:solidFill>
          <a:latin typeface="Bookman Old Style" pitchFamily="18" charset="0"/>
        </a:defRPr>
      </a:lvl9pPr>
    </p:titleStyle>
    <p:bodyStyle>
      <a:lvl1pPr marL="273050" indent="-273050" algn="l" rtl="0" eaLnBrk="0" fontAlgn="base" hangingPunct="0">
        <a:spcBef>
          <a:spcPts val="600"/>
        </a:spcBef>
        <a:spcAft>
          <a:spcPct val="0"/>
        </a:spcAft>
        <a:buClr>
          <a:schemeClr val="accent1"/>
        </a:buClr>
        <a:buSzPct val="76000"/>
        <a:buFont typeface="Wingdings 3" panose="05040102010807070707" pitchFamily="18" charset="2"/>
        <a:buChar char=""/>
        <a:defRPr sz="2600" kern="1200">
          <a:solidFill>
            <a:schemeClr val="tx1"/>
          </a:solidFill>
          <a:latin typeface="+mn-lt"/>
          <a:ea typeface="+mn-ea"/>
          <a:cs typeface="+mn-cs"/>
        </a:defRPr>
      </a:lvl1pPr>
      <a:lvl2pPr marL="547688" indent="-273050" algn="l" rtl="0" eaLnBrk="0" fontAlgn="base" hangingPunct="0">
        <a:spcBef>
          <a:spcPts val="500"/>
        </a:spcBef>
        <a:spcAft>
          <a:spcPct val="0"/>
        </a:spcAft>
        <a:buClr>
          <a:schemeClr val="accent2"/>
        </a:buClr>
        <a:buSzPct val="76000"/>
        <a:buFont typeface="Wingdings 3" panose="05040102010807070707" pitchFamily="18" charset="2"/>
        <a:buChar char=""/>
        <a:defRPr sz="2300" kern="1200">
          <a:solidFill>
            <a:schemeClr val="tx2"/>
          </a:solidFill>
          <a:latin typeface="+mn-lt"/>
          <a:ea typeface="+mn-ea"/>
          <a:cs typeface="+mn-cs"/>
        </a:defRPr>
      </a:lvl2pPr>
      <a:lvl3pPr marL="822325" indent="-228600" algn="l" rtl="0" eaLnBrk="0" fontAlgn="base" hangingPunct="0">
        <a:spcBef>
          <a:spcPts val="500"/>
        </a:spcBef>
        <a:spcAft>
          <a:spcPct val="0"/>
        </a:spcAft>
        <a:buClr>
          <a:srgbClr val="BCBCBC"/>
        </a:buClr>
        <a:buSzPct val="76000"/>
        <a:buFont typeface="Wingdings 3" panose="05040102010807070707" pitchFamily="18" charset="2"/>
        <a:buChar char=""/>
        <a:defRPr sz="2000" kern="1200">
          <a:solidFill>
            <a:schemeClr val="tx1"/>
          </a:solidFill>
          <a:latin typeface="+mn-lt"/>
          <a:ea typeface="+mn-ea"/>
          <a:cs typeface="+mn-cs"/>
        </a:defRPr>
      </a:lvl3pPr>
      <a:lvl4pPr marL="1096963" indent="-228600" algn="l" rtl="0" eaLnBrk="0" fontAlgn="base" hangingPunct="0">
        <a:spcBef>
          <a:spcPts val="400"/>
        </a:spcBef>
        <a:spcAft>
          <a:spcPct val="0"/>
        </a:spcAft>
        <a:buClr>
          <a:srgbClr val="667B4E"/>
        </a:buClr>
        <a:buSzPct val="70000"/>
        <a:buFont typeface="Wingdings" panose="05000000000000000000" pitchFamily="2" charset="2"/>
        <a:buChar char=""/>
        <a:defRPr kern="1200">
          <a:solidFill>
            <a:schemeClr val="tx1"/>
          </a:solidFill>
          <a:latin typeface="+mn-lt"/>
          <a:ea typeface="+mn-ea"/>
          <a:cs typeface="+mn-cs"/>
        </a:defRPr>
      </a:lvl4pPr>
      <a:lvl5pPr marL="1371600" indent="-228600" algn="l" rtl="0" eaLnBrk="0" fontAlgn="base" hangingPunct="0">
        <a:spcBef>
          <a:spcPts val="300"/>
        </a:spcBef>
        <a:spcAft>
          <a:spcPct val="0"/>
        </a:spcAft>
        <a:buClr>
          <a:schemeClr val="accent2"/>
        </a:buClr>
        <a:buSzPct val="70000"/>
        <a:buFont typeface="Wingdings" panose="05000000000000000000" pitchFamily="2" charset="2"/>
        <a:buChar char=""/>
        <a:defRPr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xml"/><Relationship Id="rId5" Type="http://schemas.openxmlformats.org/officeDocument/2006/relationships/image" Target="../media/image3.png"/><Relationship Id="rId4" Type="http://schemas.openxmlformats.org/officeDocument/2006/relationships/hyperlink" Target="http://creativecommons.org/licenses/by-nc-sa/3.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ctrTitle"/>
          </p:nvPr>
        </p:nvSpPr>
        <p:spPr>
          <a:xfrm>
            <a:off x="1219200" y="3886200"/>
            <a:ext cx="6858000" cy="914400"/>
          </a:xfrm>
        </p:spPr>
        <p:txBody>
          <a:bodyPr>
            <a:normAutofit fontScale="90000"/>
          </a:bodyPr>
          <a:lstStyle/>
          <a:p>
            <a:pPr algn="l" eaLnBrk="1" fontAlgn="auto" hangingPunct="1">
              <a:spcAft>
                <a:spcPts val="0"/>
              </a:spcAft>
              <a:defRPr/>
            </a:pPr>
            <a:r>
              <a:rPr lang="en-US" sz="4000" dirty="0"/>
              <a:t>Business Retention and Expansion</a:t>
            </a:r>
          </a:p>
        </p:txBody>
      </p:sp>
      <p:sp>
        <p:nvSpPr>
          <p:cNvPr id="4" name="Subtitle 3"/>
          <p:cNvSpPr>
            <a:spLocks noGrp="1"/>
          </p:cNvSpPr>
          <p:nvPr>
            <p:ph type="subTitle" idx="1"/>
          </p:nvPr>
        </p:nvSpPr>
        <p:spPr/>
        <p:txBody>
          <a:bodyPr>
            <a:noAutofit/>
          </a:bodyPr>
          <a:lstStyle/>
          <a:p>
            <a:pPr algn="l" eaLnBrk="1" fontAlgn="auto" hangingPunct="1">
              <a:spcAft>
                <a:spcPts val="0"/>
              </a:spcAft>
              <a:buFont typeface="Wingdings 3"/>
              <a:buNone/>
              <a:defRPr/>
            </a:pPr>
            <a:r>
              <a:rPr lang="en-US" sz="2400" dirty="0"/>
              <a:t>Firm Visitation Training</a:t>
            </a:r>
          </a:p>
          <a:p>
            <a:pPr algn="ctr" eaLnBrk="1" fontAlgn="auto" hangingPunct="1">
              <a:spcAft>
                <a:spcPts val="0"/>
              </a:spcAft>
              <a:buFont typeface="Wingdings 3"/>
              <a:buNone/>
              <a:defRPr/>
            </a:pPr>
            <a:endParaRPr lang="en-US" sz="2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US" dirty="0" smtClean="0"/>
              <a:t>Objectives of the </a:t>
            </a:r>
            <a:br>
              <a:rPr lang="en-US" dirty="0" smtClean="0"/>
            </a:br>
            <a:r>
              <a:rPr lang="en-US" dirty="0" smtClean="0"/>
              <a:t>BR&amp;E Visitation Program</a:t>
            </a:r>
            <a:endParaRPr lang="en-US" dirty="0"/>
          </a:p>
        </p:txBody>
      </p:sp>
      <p:sp>
        <p:nvSpPr>
          <p:cNvPr id="3" name="Content Placeholder 2"/>
          <p:cNvSpPr>
            <a:spLocks noGrp="1"/>
          </p:cNvSpPr>
          <p:nvPr>
            <p:ph sz="quarter" idx="1"/>
          </p:nvPr>
        </p:nvSpPr>
        <p:spPr>
          <a:xfrm>
            <a:off x="304800" y="1600200"/>
            <a:ext cx="8610600" cy="4525963"/>
          </a:xfrm>
        </p:spPr>
        <p:txBody>
          <a:bodyPr>
            <a:normAutofit lnSpcReduction="10000"/>
          </a:bodyPr>
          <a:lstStyle/>
          <a:p>
            <a:pPr marL="274320" indent="-274320" eaLnBrk="1" fontAlgn="auto" hangingPunct="1">
              <a:spcAft>
                <a:spcPts val="0"/>
              </a:spcAft>
              <a:buFont typeface="Wingdings 3"/>
              <a:buChar char=""/>
              <a:defRPr/>
            </a:pPr>
            <a:r>
              <a:rPr lang="en-US" sz="3000" dirty="0" smtClean="0"/>
              <a:t>Demonstrate to local businesses that the community appreciates their contribution to the economy</a:t>
            </a:r>
          </a:p>
          <a:p>
            <a:pPr marL="274320" indent="-274320" eaLnBrk="1" fontAlgn="auto" hangingPunct="1">
              <a:spcAft>
                <a:spcPts val="0"/>
              </a:spcAft>
              <a:buFont typeface="Wingdings 3"/>
              <a:buChar char=""/>
              <a:defRPr/>
            </a:pPr>
            <a:r>
              <a:rPr lang="en-US" sz="3000" dirty="0" smtClean="0"/>
              <a:t>Help existing businesses solve problems</a:t>
            </a:r>
          </a:p>
          <a:p>
            <a:pPr marL="274320" indent="-274320" eaLnBrk="1" fontAlgn="auto" hangingPunct="1">
              <a:spcAft>
                <a:spcPts val="0"/>
              </a:spcAft>
              <a:buFont typeface="Wingdings 3"/>
              <a:buChar char=""/>
              <a:defRPr/>
            </a:pPr>
            <a:r>
              <a:rPr lang="en-US" sz="3000" dirty="0" smtClean="0"/>
              <a:t>Assist businesses in using programs aimed at helping them become more competitive</a:t>
            </a:r>
          </a:p>
          <a:p>
            <a:pPr marL="274320" indent="-274320" eaLnBrk="1" fontAlgn="auto" hangingPunct="1">
              <a:spcAft>
                <a:spcPts val="0"/>
              </a:spcAft>
              <a:buFont typeface="Wingdings 3"/>
              <a:buChar char=""/>
              <a:defRPr/>
            </a:pPr>
            <a:r>
              <a:rPr lang="en-US" sz="3000" dirty="0" smtClean="0"/>
              <a:t>Develop strategic plans for long-range BR&amp;E activities</a:t>
            </a:r>
          </a:p>
          <a:p>
            <a:pPr marL="274320" indent="-274320" eaLnBrk="1" fontAlgn="auto" hangingPunct="1">
              <a:spcAft>
                <a:spcPts val="0"/>
              </a:spcAft>
              <a:buFont typeface="Wingdings 3"/>
              <a:buChar char=""/>
              <a:defRPr/>
            </a:pPr>
            <a:r>
              <a:rPr lang="en-US" sz="3000" dirty="0" smtClean="0"/>
              <a:t>Build community capacity to sustain growth and development</a:t>
            </a:r>
            <a:endParaRPr lang="en-US" sz="3000" dirty="0"/>
          </a:p>
        </p:txBody>
      </p:sp>
      <p:sp>
        <p:nvSpPr>
          <p:cNvPr id="4" name="Slide Number Placeholder 3"/>
          <p:cNvSpPr>
            <a:spLocks noGrp="1"/>
          </p:cNvSpPr>
          <p:nvPr>
            <p:ph type="sldNum" sz="quarter" idx="12"/>
          </p:nvPr>
        </p:nvSpPr>
        <p:spPr/>
        <p:txBody>
          <a:bodyPr/>
          <a:lstStyle/>
          <a:p>
            <a:fld id="{E0301785-E54C-4826-A79F-15721D6CB61E}" type="slidenum">
              <a:rPr lang="en-US" altLang="en-US" smtClean="0"/>
              <a:pPr/>
              <a:t>2</a:t>
            </a:fld>
            <a:endParaRPr lang="en-US" alt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eaLnBrk="1" hangingPunct="1"/>
            <a:r>
              <a:rPr lang="en-US" altLang="en-US" smtClean="0"/>
              <a:t>BR&amp;E Visitation Process</a:t>
            </a:r>
          </a:p>
        </p:txBody>
      </p:sp>
      <p:sp>
        <p:nvSpPr>
          <p:cNvPr id="24579" name="Content Placeholder 2"/>
          <p:cNvSpPr>
            <a:spLocks noGrp="1"/>
          </p:cNvSpPr>
          <p:nvPr>
            <p:ph sz="quarter" idx="1"/>
          </p:nvPr>
        </p:nvSpPr>
        <p:spPr>
          <a:xfrm>
            <a:off x="457200" y="1600200"/>
            <a:ext cx="5486400" cy="4525963"/>
          </a:xfrm>
        </p:spPr>
        <p:txBody>
          <a:bodyPr/>
          <a:lstStyle/>
          <a:p>
            <a:pPr eaLnBrk="1" hangingPunct="1">
              <a:buFont typeface="Wingdings 3" panose="05040102010807070707" pitchFamily="18" charset="2"/>
              <a:buNone/>
            </a:pPr>
            <a:r>
              <a:rPr lang="en-US" altLang="en-US" sz="3600" b="1" smtClean="0"/>
              <a:t>There are Four Stages</a:t>
            </a:r>
          </a:p>
          <a:p>
            <a:pPr eaLnBrk="1" hangingPunct="1"/>
            <a:r>
              <a:rPr lang="en-US" altLang="en-US" smtClean="0"/>
              <a:t>Stage 1: Firm Visits</a:t>
            </a:r>
          </a:p>
          <a:p>
            <a:pPr eaLnBrk="1" hangingPunct="1"/>
            <a:r>
              <a:rPr lang="en-US" altLang="en-US" smtClean="0"/>
              <a:t>Stage 2: Immediate Follow-up</a:t>
            </a:r>
          </a:p>
          <a:p>
            <a:pPr eaLnBrk="1" hangingPunct="1"/>
            <a:r>
              <a:rPr lang="en-US" altLang="en-US" smtClean="0"/>
              <a:t>State 3: Data Analysis and Recommendations</a:t>
            </a:r>
          </a:p>
          <a:p>
            <a:pPr eaLnBrk="1" hangingPunct="1"/>
            <a:r>
              <a:rPr lang="en-US" altLang="en-US" smtClean="0"/>
              <a:t>Stage 4: Commencement Meeting and Implementation</a:t>
            </a:r>
          </a:p>
        </p:txBody>
      </p:sp>
      <p:sp>
        <p:nvSpPr>
          <p:cNvPr id="5" name="Rectangle 4"/>
          <p:cNvSpPr/>
          <p:nvPr/>
        </p:nvSpPr>
        <p:spPr>
          <a:xfrm>
            <a:off x="6629400" y="2286000"/>
            <a:ext cx="2057400" cy="609600"/>
          </a:xfrm>
          <a:prstGeom prst="rect">
            <a:avLst/>
          </a:prstGeom>
          <a:noFill/>
          <a:ln w="38100"/>
          <a:effectLst>
            <a:outerShdw blurRad="50800" dist="63500" dir="27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629400" y="3276600"/>
            <a:ext cx="2057400" cy="609600"/>
          </a:xfrm>
          <a:prstGeom prst="rect">
            <a:avLst/>
          </a:prstGeom>
          <a:noFill/>
          <a:ln w="38100"/>
          <a:effectLst>
            <a:outerShdw blurRad="50800" dist="63500" dir="27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p:nvPr/>
        </p:nvSpPr>
        <p:spPr>
          <a:xfrm>
            <a:off x="6629400" y="4343400"/>
            <a:ext cx="2057400" cy="609600"/>
          </a:xfrm>
          <a:prstGeom prst="rect">
            <a:avLst/>
          </a:prstGeom>
          <a:noFill/>
          <a:ln w="38100"/>
          <a:effectLst>
            <a:outerShdw blurRad="50800" dist="63500" dir="27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Rectangle 7"/>
          <p:cNvSpPr/>
          <p:nvPr/>
        </p:nvSpPr>
        <p:spPr>
          <a:xfrm>
            <a:off x="6629400" y="5334000"/>
            <a:ext cx="2057400" cy="609600"/>
          </a:xfrm>
          <a:prstGeom prst="rect">
            <a:avLst/>
          </a:prstGeom>
          <a:noFill/>
          <a:ln w="38100"/>
          <a:effectLst>
            <a:outerShdw blurRad="50800" dist="63500" dir="27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4584" name="TextBox 8"/>
          <p:cNvSpPr txBox="1">
            <a:spLocks noChangeArrowheads="1"/>
          </p:cNvSpPr>
          <p:nvPr/>
        </p:nvSpPr>
        <p:spPr bwMode="auto">
          <a:xfrm>
            <a:off x="7010400" y="2438400"/>
            <a:ext cx="12573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t>Firm Visits</a:t>
            </a:r>
          </a:p>
        </p:txBody>
      </p:sp>
      <p:sp>
        <p:nvSpPr>
          <p:cNvPr id="24585" name="TextBox 9"/>
          <p:cNvSpPr txBox="1">
            <a:spLocks noChangeArrowheads="1"/>
          </p:cNvSpPr>
          <p:nvPr/>
        </p:nvSpPr>
        <p:spPr bwMode="auto">
          <a:xfrm>
            <a:off x="7010400" y="3276600"/>
            <a:ext cx="126206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a:t>Immediate</a:t>
            </a:r>
          </a:p>
          <a:p>
            <a:pPr algn="ctr" eaLnBrk="1" hangingPunct="1"/>
            <a:r>
              <a:rPr lang="en-US" altLang="en-US"/>
              <a:t>Followup</a:t>
            </a:r>
          </a:p>
        </p:txBody>
      </p:sp>
      <p:sp>
        <p:nvSpPr>
          <p:cNvPr id="24586" name="TextBox 10"/>
          <p:cNvSpPr txBox="1">
            <a:spLocks noChangeArrowheads="1"/>
          </p:cNvSpPr>
          <p:nvPr/>
        </p:nvSpPr>
        <p:spPr bwMode="auto">
          <a:xfrm>
            <a:off x="6850063" y="4465638"/>
            <a:ext cx="15827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a:t>Data Analysis</a:t>
            </a:r>
          </a:p>
        </p:txBody>
      </p:sp>
      <p:sp>
        <p:nvSpPr>
          <p:cNvPr id="24587" name="TextBox 11"/>
          <p:cNvSpPr txBox="1">
            <a:spLocks noChangeArrowheads="1"/>
          </p:cNvSpPr>
          <p:nvPr/>
        </p:nvSpPr>
        <p:spPr bwMode="auto">
          <a:xfrm>
            <a:off x="6767513" y="5497513"/>
            <a:ext cx="17621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a:t>Implementation</a:t>
            </a:r>
          </a:p>
        </p:txBody>
      </p:sp>
      <p:cxnSp>
        <p:nvCxnSpPr>
          <p:cNvPr id="20" name="Straight Arrow Connector 19"/>
          <p:cNvCxnSpPr>
            <a:stCxn id="7" idx="2"/>
            <a:endCxn id="8" idx="0"/>
          </p:cNvCxnSpPr>
          <p:nvPr/>
        </p:nvCxnSpPr>
        <p:spPr>
          <a:xfrm rot="5400000">
            <a:off x="7467601" y="5143500"/>
            <a:ext cx="381000" cy="3175"/>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stCxn id="5" idx="2"/>
            <a:endCxn id="6" idx="0"/>
          </p:cNvCxnSpPr>
          <p:nvPr/>
        </p:nvCxnSpPr>
        <p:spPr>
          <a:xfrm rot="5400000">
            <a:off x="7467601" y="3086100"/>
            <a:ext cx="381000" cy="3175"/>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stCxn id="24585" idx="2"/>
            <a:endCxn id="7" idx="0"/>
          </p:cNvCxnSpPr>
          <p:nvPr/>
        </p:nvCxnSpPr>
        <p:spPr>
          <a:xfrm rot="16200000" flipH="1">
            <a:off x="7439025" y="4124326"/>
            <a:ext cx="420687" cy="17462"/>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E0301785-E54C-4826-A79F-15721D6CB61E}" type="slidenum">
              <a:rPr lang="en-US" altLang="en-US" smtClean="0"/>
              <a:pPr/>
              <a:t>3</a:t>
            </a:fld>
            <a:endParaRPr lang="en-US" alt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pPr eaLnBrk="1" hangingPunct="1"/>
            <a:r>
              <a:rPr lang="en-US" altLang="en-US" smtClean="0"/>
              <a:t>Firm Visitor Packets</a:t>
            </a:r>
          </a:p>
        </p:txBody>
      </p:sp>
      <p:sp>
        <p:nvSpPr>
          <p:cNvPr id="3" name="Content Placeholder 2"/>
          <p:cNvSpPr>
            <a:spLocks noGrp="1"/>
          </p:cNvSpPr>
          <p:nvPr>
            <p:ph sz="quarter" idx="1"/>
          </p:nvPr>
        </p:nvSpPr>
        <p:spPr>
          <a:xfrm>
            <a:off x="457200" y="1219200"/>
            <a:ext cx="8229600" cy="5105400"/>
          </a:xfrm>
        </p:spPr>
        <p:txBody>
          <a:bodyPr>
            <a:normAutofit lnSpcReduction="10000"/>
          </a:bodyPr>
          <a:lstStyle/>
          <a:p>
            <a:pPr marL="274320" indent="-274320" eaLnBrk="1" fontAlgn="auto" hangingPunct="1">
              <a:spcAft>
                <a:spcPts val="0"/>
              </a:spcAft>
              <a:buFont typeface="Wingdings 3"/>
              <a:buChar char=""/>
              <a:defRPr/>
            </a:pPr>
            <a:r>
              <a:rPr lang="en-US" dirty="0" smtClean="0"/>
              <a:t>Sample of firm letter</a:t>
            </a:r>
          </a:p>
          <a:p>
            <a:pPr marL="274320" indent="-274320" eaLnBrk="1" fontAlgn="auto" hangingPunct="1">
              <a:spcAft>
                <a:spcPts val="0"/>
              </a:spcAft>
              <a:buFont typeface="Wingdings 3"/>
              <a:buChar char=""/>
              <a:defRPr/>
            </a:pPr>
            <a:r>
              <a:rPr lang="en-US" dirty="0" smtClean="0"/>
              <a:t>Sample of a program timeline</a:t>
            </a:r>
          </a:p>
          <a:p>
            <a:pPr marL="274320" indent="-274320" eaLnBrk="1" fontAlgn="auto" hangingPunct="1">
              <a:spcAft>
                <a:spcPts val="0"/>
              </a:spcAft>
              <a:buFont typeface="Wingdings 3"/>
              <a:buChar char=""/>
              <a:defRPr/>
            </a:pPr>
            <a:r>
              <a:rPr lang="en-US" dirty="0" smtClean="0"/>
              <a:t>Surveys – two copies plus “official” survey with cover sheet completed</a:t>
            </a:r>
          </a:p>
          <a:p>
            <a:pPr marL="274320" indent="-274320" eaLnBrk="1" fontAlgn="auto" hangingPunct="1">
              <a:spcAft>
                <a:spcPts val="0"/>
              </a:spcAft>
              <a:buFont typeface="Wingdings 3"/>
              <a:buChar char=""/>
              <a:defRPr/>
            </a:pPr>
            <a:r>
              <a:rPr lang="en-US" dirty="0" smtClean="0"/>
              <a:t>Notes to accompany the role play</a:t>
            </a:r>
          </a:p>
          <a:p>
            <a:pPr marL="274320" indent="-274320" eaLnBrk="1" fontAlgn="auto" hangingPunct="1">
              <a:spcAft>
                <a:spcPts val="0"/>
              </a:spcAft>
              <a:buFont typeface="Wingdings 3"/>
              <a:buChar char=""/>
              <a:defRPr/>
            </a:pPr>
            <a:r>
              <a:rPr lang="en-US" dirty="0" smtClean="0"/>
              <a:t>Copy of local BR&amp;E brochure</a:t>
            </a:r>
          </a:p>
          <a:p>
            <a:pPr marL="274320" indent="-274320" eaLnBrk="1" fontAlgn="auto" hangingPunct="1">
              <a:spcAft>
                <a:spcPts val="0"/>
              </a:spcAft>
              <a:buFont typeface="Wingdings 3"/>
              <a:buChar char=""/>
              <a:defRPr/>
            </a:pPr>
            <a:r>
              <a:rPr lang="en-US" dirty="0" smtClean="0"/>
              <a:t>Copy of “Is It For Our Community?”</a:t>
            </a:r>
          </a:p>
          <a:p>
            <a:pPr marL="274320" indent="-274320" eaLnBrk="1" fontAlgn="auto" hangingPunct="1">
              <a:spcAft>
                <a:spcPts val="0"/>
              </a:spcAft>
              <a:buFont typeface="Wingdings 3"/>
              <a:buChar char=""/>
              <a:defRPr/>
            </a:pPr>
            <a:r>
              <a:rPr lang="en-US" dirty="0" smtClean="0"/>
              <a:t>Copy of Guidelines for Firm Visitors</a:t>
            </a:r>
          </a:p>
          <a:p>
            <a:pPr marL="274320" indent="-274320" eaLnBrk="1" fontAlgn="auto" hangingPunct="1">
              <a:spcAft>
                <a:spcPts val="0"/>
              </a:spcAft>
              <a:buFont typeface="Wingdings 3"/>
              <a:buChar char=""/>
              <a:defRPr/>
            </a:pPr>
            <a:r>
              <a:rPr lang="en-US" dirty="0" smtClean="0"/>
              <a:t>Confidentiality Agreement</a:t>
            </a:r>
          </a:p>
          <a:p>
            <a:pPr marL="274320" indent="-274320" eaLnBrk="1" fontAlgn="auto" hangingPunct="1">
              <a:spcAft>
                <a:spcPts val="0"/>
              </a:spcAft>
              <a:buFont typeface="Wingdings 3"/>
              <a:buChar char=""/>
              <a:defRPr/>
            </a:pPr>
            <a:r>
              <a:rPr lang="en-US" dirty="0" smtClean="0"/>
              <a:t>Firm Visitor Checklist</a:t>
            </a:r>
          </a:p>
          <a:p>
            <a:pPr marL="274320" indent="-274320" eaLnBrk="1" fontAlgn="auto" hangingPunct="1">
              <a:spcAft>
                <a:spcPts val="0"/>
              </a:spcAft>
              <a:buFont typeface="Wingdings 3"/>
              <a:buChar char=""/>
              <a:defRPr/>
            </a:pPr>
            <a:r>
              <a:rPr lang="en-US" dirty="0" smtClean="0"/>
              <a:t>BR&amp;E Firm Visitor Overview</a:t>
            </a:r>
            <a:endParaRPr lang="en-US" dirty="0"/>
          </a:p>
        </p:txBody>
      </p:sp>
      <p:sp>
        <p:nvSpPr>
          <p:cNvPr id="2" name="Slide Number Placeholder 1"/>
          <p:cNvSpPr>
            <a:spLocks noGrp="1"/>
          </p:cNvSpPr>
          <p:nvPr>
            <p:ph type="sldNum" sz="quarter" idx="12"/>
          </p:nvPr>
        </p:nvSpPr>
        <p:spPr/>
        <p:txBody>
          <a:bodyPr/>
          <a:lstStyle/>
          <a:p>
            <a:fld id="{E0301785-E54C-4826-A79F-15721D6CB61E}" type="slidenum">
              <a:rPr lang="en-US" altLang="en-US" smtClean="0"/>
              <a:pPr/>
              <a:t>4</a:t>
            </a:fld>
            <a:endParaRPr lang="en-US" alt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pPr eaLnBrk="1" hangingPunct="1"/>
            <a:r>
              <a:rPr lang="en-US" altLang="en-US" smtClean="0"/>
              <a:t>DVD Role Playing A Visit</a:t>
            </a:r>
          </a:p>
        </p:txBody>
      </p:sp>
      <p:sp>
        <p:nvSpPr>
          <p:cNvPr id="26627" name="Content Placeholder 2"/>
          <p:cNvSpPr>
            <a:spLocks noGrp="1"/>
          </p:cNvSpPr>
          <p:nvPr>
            <p:ph sz="quarter" idx="1"/>
          </p:nvPr>
        </p:nvSpPr>
        <p:spPr>
          <a:xfrm>
            <a:off x="457200" y="1219200"/>
            <a:ext cx="8229600" cy="4937125"/>
          </a:xfrm>
        </p:spPr>
        <p:txBody>
          <a:bodyPr/>
          <a:lstStyle/>
          <a:p>
            <a:pPr eaLnBrk="1" hangingPunct="1"/>
            <a:r>
              <a:rPr lang="en-US" altLang="en-US" smtClean="0"/>
              <a:t>This DVD tells you how to get the firm’s opinions, how to get high quality data and how to make the visits fun</a:t>
            </a:r>
          </a:p>
          <a:p>
            <a:pPr eaLnBrk="1" hangingPunct="1"/>
            <a:endParaRPr lang="en-US" altLang="en-US" smtClean="0"/>
          </a:p>
          <a:p>
            <a:pPr eaLnBrk="1" hangingPunct="1"/>
            <a:r>
              <a:rPr lang="en-US" altLang="en-US" smtClean="0"/>
              <a:t>The actors in this role play do some things correctly and some incorrectly.  Watch for both.  Note them in the chat box.</a:t>
            </a:r>
          </a:p>
        </p:txBody>
      </p:sp>
      <p:sp>
        <p:nvSpPr>
          <p:cNvPr id="2" name="Slide Number Placeholder 1"/>
          <p:cNvSpPr>
            <a:spLocks noGrp="1"/>
          </p:cNvSpPr>
          <p:nvPr>
            <p:ph type="sldNum" sz="quarter" idx="12"/>
          </p:nvPr>
        </p:nvSpPr>
        <p:spPr/>
        <p:txBody>
          <a:bodyPr/>
          <a:lstStyle/>
          <a:p>
            <a:fld id="{E0301785-E54C-4826-A79F-15721D6CB61E}" type="slidenum">
              <a:rPr lang="en-US" altLang="en-US" smtClean="0"/>
              <a:pPr/>
              <a:t>5</a:t>
            </a:fld>
            <a:endParaRPr lang="en-US" alt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3"/>
          <p:cNvSpPr>
            <a:spLocks noGrp="1"/>
          </p:cNvSpPr>
          <p:nvPr>
            <p:ph type="title"/>
          </p:nvPr>
        </p:nvSpPr>
        <p:spPr/>
        <p:txBody>
          <a:bodyPr/>
          <a:lstStyle/>
          <a:p>
            <a:pPr eaLnBrk="1" hangingPunct="1"/>
            <a:r>
              <a:rPr lang="en-US" altLang="en-US" smtClean="0"/>
              <a:t>Note:</a:t>
            </a:r>
          </a:p>
        </p:txBody>
      </p:sp>
      <p:sp>
        <p:nvSpPr>
          <p:cNvPr id="27651" name="Rectangle 4"/>
          <p:cNvSpPr>
            <a:spLocks noChangeArrowheads="1"/>
          </p:cNvSpPr>
          <p:nvPr/>
        </p:nvSpPr>
        <p:spPr bwMode="auto">
          <a:xfrm>
            <a:off x="914400" y="2246313"/>
            <a:ext cx="7239000" cy="2554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4000">
                <a:latin typeface="Calibri" panose="020F0502020204030204" pitchFamily="34" charset="0"/>
              </a:rPr>
              <a:t>The survey in this role play was much shorter than the normal ones that you would be using in an actual BR&amp;E program</a:t>
            </a:r>
          </a:p>
        </p:txBody>
      </p:sp>
      <p:sp>
        <p:nvSpPr>
          <p:cNvPr id="2" name="Slide Number Placeholder 1"/>
          <p:cNvSpPr>
            <a:spLocks noGrp="1"/>
          </p:cNvSpPr>
          <p:nvPr>
            <p:ph type="sldNum" sz="quarter" idx="12"/>
          </p:nvPr>
        </p:nvSpPr>
        <p:spPr/>
        <p:txBody>
          <a:bodyPr/>
          <a:lstStyle/>
          <a:p>
            <a:fld id="{0F50C9F2-0F30-4439-AD98-0CA187579C41}" type="slidenum">
              <a:rPr lang="en-US" altLang="en-US" smtClean="0"/>
              <a:pPr/>
              <a:t>6</a:t>
            </a:fld>
            <a:endParaRPr lang="en-US" alt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2"/>
          <p:cNvSpPr>
            <a:spLocks noGrp="1"/>
          </p:cNvSpPr>
          <p:nvPr>
            <p:ph type="title"/>
          </p:nvPr>
        </p:nvSpPr>
        <p:spPr/>
        <p:txBody>
          <a:bodyPr/>
          <a:lstStyle/>
          <a:p>
            <a:pPr eaLnBrk="1" hangingPunct="1"/>
            <a:r>
              <a:rPr lang="en-US" altLang="en-US" smtClean="0"/>
              <a:t>Discussion of Role Play</a:t>
            </a:r>
          </a:p>
        </p:txBody>
      </p:sp>
      <p:sp>
        <p:nvSpPr>
          <p:cNvPr id="28675" name="Content Placeholder 3"/>
          <p:cNvSpPr>
            <a:spLocks noGrp="1"/>
          </p:cNvSpPr>
          <p:nvPr>
            <p:ph sz="quarter" idx="1"/>
          </p:nvPr>
        </p:nvSpPr>
        <p:spPr>
          <a:xfrm>
            <a:off x="457200" y="1219200"/>
            <a:ext cx="8229600" cy="4937125"/>
          </a:xfrm>
        </p:spPr>
        <p:txBody>
          <a:bodyPr/>
          <a:lstStyle/>
          <a:p>
            <a:pPr eaLnBrk="1" hangingPunct="1"/>
            <a:r>
              <a:rPr lang="en-US" altLang="en-US" smtClean="0"/>
              <a:t>The firm owner did no wrong (just as in real life).  The visitors did some things correctly and incorrectly.</a:t>
            </a:r>
          </a:p>
          <a:p>
            <a:pPr eaLnBrk="1" hangingPunct="1"/>
            <a:r>
              <a:rPr lang="en-US" altLang="en-US" smtClean="0"/>
              <a:t>What did the person asking the questions do correctly and incorrectly? (noted in chat box)</a:t>
            </a:r>
          </a:p>
          <a:p>
            <a:pPr eaLnBrk="1" hangingPunct="1"/>
            <a:r>
              <a:rPr lang="en-US" altLang="en-US" smtClean="0"/>
              <a:t>What did the persons taking the notes do correctly and incorrectly? (noted in chat box)</a:t>
            </a:r>
          </a:p>
        </p:txBody>
      </p:sp>
      <p:sp>
        <p:nvSpPr>
          <p:cNvPr id="2" name="Slide Number Placeholder 1"/>
          <p:cNvSpPr>
            <a:spLocks noGrp="1"/>
          </p:cNvSpPr>
          <p:nvPr>
            <p:ph type="sldNum" sz="quarter" idx="12"/>
          </p:nvPr>
        </p:nvSpPr>
        <p:spPr/>
        <p:txBody>
          <a:bodyPr/>
          <a:lstStyle/>
          <a:p>
            <a:fld id="{E0301785-E54C-4826-A79F-15721D6CB61E}" type="slidenum">
              <a:rPr lang="en-US" altLang="en-US" smtClean="0"/>
              <a:pPr/>
              <a:t>7</a:t>
            </a:fld>
            <a:endParaRPr lang="en-US" alt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pPr eaLnBrk="1" hangingPunct="1"/>
            <a:r>
              <a:rPr lang="en-US" altLang="en-US" smtClean="0"/>
              <a:t>Obtaining Firm Opinions</a:t>
            </a:r>
          </a:p>
        </p:txBody>
      </p:sp>
      <p:sp>
        <p:nvSpPr>
          <p:cNvPr id="29699" name="Content Placeholder 2"/>
          <p:cNvSpPr>
            <a:spLocks noGrp="1"/>
          </p:cNvSpPr>
          <p:nvPr>
            <p:ph sz="quarter" idx="1"/>
          </p:nvPr>
        </p:nvSpPr>
        <p:spPr>
          <a:xfrm>
            <a:off x="457200" y="1371600"/>
            <a:ext cx="8229600" cy="4953000"/>
          </a:xfrm>
        </p:spPr>
        <p:txBody>
          <a:bodyPr/>
          <a:lstStyle/>
          <a:p>
            <a:pPr eaLnBrk="1" hangingPunct="1"/>
            <a:r>
              <a:rPr lang="en-US" altLang="en-US" smtClean="0"/>
              <a:t>The reason for doing the BR&amp;E Visitation Program is to build awareness of local business problems in order to help them.</a:t>
            </a:r>
          </a:p>
          <a:p>
            <a:pPr eaLnBrk="1" hangingPunct="1"/>
            <a:r>
              <a:rPr lang="en-US" altLang="en-US" smtClean="0"/>
              <a:t>What happened in the DVD when Kent started offering opinions and tried to influence the answers of the firm owner? (use live mike)</a:t>
            </a:r>
          </a:p>
          <a:p>
            <a:pPr eaLnBrk="1" hangingPunct="1"/>
            <a:r>
              <a:rPr lang="en-US" altLang="en-US" smtClean="0"/>
              <a:t>What do you do if the owner just hands you the survey and does not want to visit? (use live mike)</a:t>
            </a:r>
          </a:p>
          <a:p>
            <a:pPr eaLnBrk="1" hangingPunct="1"/>
            <a:r>
              <a:rPr lang="en-US" altLang="en-US" smtClean="0"/>
              <a:t>Do you have to read survey questions exactly as they are stated? (use live mike)</a:t>
            </a:r>
          </a:p>
        </p:txBody>
      </p:sp>
      <p:sp>
        <p:nvSpPr>
          <p:cNvPr id="2" name="Slide Number Placeholder 1"/>
          <p:cNvSpPr>
            <a:spLocks noGrp="1"/>
          </p:cNvSpPr>
          <p:nvPr>
            <p:ph type="sldNum" sz="quarter" idx="12"/>
          </p:nvPr>
        </p:nvSpPr>
        <p:spPr/>
        <p:txBody>
          <a:bodyPr/>
          <a:lstStyle/>
          <a:p>
            <a:fld id="{E0301785-E54C-4826-A79F-15721D6CB61E}" type="slidenum">
              <a:rPr lang="en-US" altLang="en-US" smtClean="0"/>
              <a:pPr/>
              <a:t>8</a:t>
            </a:fld>
            <a:endParaRPr lang="en-US" alt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pPr eaLnBrk="1" hangingPunct="1"/>
            <a:r>
              <a:rPr lang="en-US" altLang="en-US" smtClean="0"/>
              <a:t>High Quality Data</a:t>
            </a:r>
          </a:p>
        </p:txBody>
      </p:sp>
      <p:sp>
        <p:nvSpPr>
          <p:cNvPr id="4" name="TextBox 3"/>
          <p:cNvSpPr txBox="1"/>
          <p:nvPr/>
        </p:nvSpPr>
        <p:spPr>
          <a:xfrm>
            <a:off x="914400" y="2133600"/>
            <a:ext cx="7315200" cy="1970088"/>
          </a:xfrm>
          <a:prstGeom prst="rect">
            <a:avLst/>
          </a:prstGeom>
          <a:noFill/>
        </p:spPr>
        <p:txBody>
          <a:bodyPr>
            <a:spAutoFit/>
          </a:bodyPr>
          <a:lstStyle/>
          <a:p>
            <a:pPr>
              <a:spcAft>
                <a:spcPts val="1200"/>
              </a:spcAft>
              <a:defRPr/>
            </a:pPr>
            <a:r>
              <a:rPr lang="en-US" sz="2800" dirty="0">
                <a:latin typeface="+mn-lt"/>
              </a:rPr>
              <a:t>Remember:</a:t>
            </a:r>
          </a:p>
          <a:p>
            <a:pPr>
              <a:spcAft>
                <a:spcPts val="1200"/>
              </a:spcAft>
              <a:defRPr/>
            </a:pPr>
            <a:r>
              <a:rPr lang="en-US" sz="2800" dirty="0">
                <a:latin typeface="+mn-lt"/>
              </a:rPr>
              <a:t>The Task Force can’t make good decisions on priorities if the data from the survey has a lot of missing items or isn’t clear.</a:t>
            </a:r>
          </a:p>
        </p:txBody>
      </p:sp>
      <p:sp>
        <p:nvSpPr>
          <p:cNvPr id="2" name="Slide Number Placeholder 1"/>
          <p:cNvSpPr>
            <a:spLocks noGrp="1"/>
          </p:cNvSpPr>
          <p:nvPr>
            <p:ph type="sldNum" sz="quarter" idx="12"/>
          </p:nvPr>
        </p:nvSpPr>
        <p:spPr/>
        <p:txBody>
          <a:bodyPr/>
          <a:lstStyle/>
          <a:p>
            <a:fld id="{0F50C9F2-0F30-4439-AD98-0CA187579C41}" type="slidenum">
              <a:rPr lang="en-US" altLang="en-US" smtClean="0"/>
              <a:pPr/>
              <a:t>9</a:t>
            </a:fld>
            <a:endParaRPr lang="en-US" alt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pPr eaLnBrk="1" hangingPunct="1"/>
            <a:r>
              <a:rPr lang="en-US" altLang="en-US" smtClean="0"/>
              <a:t>Firm Visits Are Fun!</a:t>
            </a:r>
          </a:p>
        </p:txBody>
      </p:sp>
      <p:sp>
        <p:nvSpPr>
          <p:cNvPr id="31747" name="Content Placeholder 2"/>
          <p:cNvSpPr>
            <a:spLocks noGrp="1"/>
          </p:cNvSpPr>
          <p:nvPr>
            <p:ph sz="quarter" idx="1"/>
          </p:nvPr>
        </p:nvSpPr>
        <p:spPr>
          <a:xfrm>
            <a:off x="457200" y="1219200"/>
            <a:ext cx="8229600" cy="4937125"/>
          </a:xfrm>
        </p:spPr>
        <p:txBody>
          <a:bodyPr/>
          <a:lstStyle/>
          <a:p>
            <a:pPr eaLnBrk="1" hangingPunct="1"/>
            <a:r>
              <a:rPr lang="en-US" altLang="en-US" smtClean="0"/>
              <a:t>And if the completion rate is low, the quality of the data goes down as well as leaving a bad impression to the firm about the program</a:t>
            </a:r>
          </a:p>
          <a:p>
            <a:pPr eaLnBrk="1" hangingPunct="1"/>
            <a:endParaRPr lang="en-US" altLang="en-US" smtClean="0"/>
          </a:p>
          <a:p>
            <a:pPr eaLnBrk="1" hangingPunct="1"/>
            <a:r>
              <a:rPr lang="en-US" altLang="en-US" smtClean="0"/>
              <a:t>Remember that “Visits are fun!”</a:t>
            </a:r>
          </a:p>
        </p:txBody>
      </p:sp>
      <p:sp>
        <p:nvSpPr>
          <p:cNvPr id="2" name="Slide Number Placeholder 1"/>
          <p:cNvSpPr>
            <a:spLocks noGrp="1"/>
          </p:cNvSpPr>
          <p:nvPr>
            <p:ph type="sldNum" sz="quarter" idx="12"/>
          </p:nvPr>
        </p:nvSpPr>
        <p:spPr/>
        <p:txBody>
          <a:bodyPr/>
          <a:lstStyle/>
          <a:p>
            <a:fld id="{E0301785-E54C-4826-A79F-15721D6CB61E}" type="slidenum">
              <a:rPr lang="en-US" altLang="en-US" smtClean="0"/>
              <a:pPr/>
              <a:t>10</a:t>
            </a:fld>
            <a:endParaRPr lang="en-US" alt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pPr eaLnBrk="1" hangingPunct="1"/>
            <a:r>
              <a:rPr lang="en-US" altLang="en-US" smtClean="0"/>
              <a:t>Firm Visitors</a:t>
            </a:r>
          </a:p>
        </p:txBody>
      </p:sp>
      <p:sp>
        <p:nvSpPr>
          <p:cNvPr id="32771" name="Content Placeholder 2"/>
          <p:cNvSpPr>
            <a:spLocks noGrp="1"/>
          </p:cNvSpPr>
          <p:nvPr>
            <p:ph sz="quarter" idx="1"/>
          </p:nvPr>
        </p:nvSpPr>
        <p:spPr>
          <a:xfrm>
            <a:off x="457200" y="1752600"/>
            <a:ext cx="8229600" cy="4403725"/>
          </a:xfrm>
        </p:spPr>
        <p:txBody>
          <a:bodyPr/>
          <a:lstStyle/>
          <a:p>
            <a:pPr eaLnBrk="1" hangingPunct="1"/>
            <a:r>
              <a:rPr lang="en-US" altLang="en-US" smtClean="0"/>
              <a:t>Work in teams of two</a:t>
            </a:r>
          </a:p>
          <a:p>
            <a:pPr eaLnBrk="1" hangingPunct="1"/>
            <a:endParaRPr lang="en-US" altLang="en-US" smtClean="0"/>
          </a:p>
          <a:p>
            <a:pPr eaLnBrk="1" hangingPunct="1"/>
            <a:r>
              <a:rPr lang="en-US" altLang="en-US" smtClean="0"/>
              <a:t>Each team is assigned to visit 2-4 firms</a:t>
            </a:r>
          </a:p>
          <a:p>
            <a:pPr eaLnBrk="1" hangingPunct="1"/>
            <a:endParaRPr lang="en-US" altLang="en-US" smtClean="0"/>
          </a:p>
          <a:p>
            <a:pPr eaLnBrk="1" hangingPunct="1"/>
            <a:r>
              <a:rPr lang="en-US" altLang="en-US" smtClean="0"/>
              <a:t>Each team (both members) must complete a mandatory training before being allowed to conduct the interviews?</a:t>
            </a:r>
          </a:p>
        </p:txBody>
      </p:sp>
      <p:sp>
        <p:nvSpPr>
          <p:cNvPr id="2" name="Slide Number Placeholder 1"/>
          <p:cNvSpPr>
            <a:spLocks noGrp="1"/>
          </p:cNvSpPr>
          <p:nvPr>
            <p:ph type="sldNum" sz="quarter" idx="12"/>
          </p:nvPr>
        </p:nvSpPr>
        <p:spPr/>
        <p:txBody>
          <a:bodyPr/>
          <a:lstStyle/>
          <a:p>
            <a:fld id="{E0301785-E54C-4826-A79F-15721D6CB61E}" type="slidenum">
              <a:rPr lang="en-US" altLang="en-US" smtClean="0"/>
              <a:pPr/>
              <a:t>11</a:t>
            </a:fld>
            <a:endParaRPr lang="en-US" alt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pPr eaLnBrk="1" hangingPunct="1"/>
            <a:r>
              <a:rPr lang="en-US" altLang="en-US" smtClean="0"/>
              <a:t>Most Often Asked Questions</a:t>
            </a:r>
          </a:p>
        </p:txBody>
      </p:sp>
      <p:sp>
        <p:nvSpPr>
          <p:cNvPr id="33795" name="Content Placeholder 2"/>
          <p:cNvSpPr>
            <a:spLocks noGrp="1"/>
          </p:cNvSpPr>
          <p:nvPr>
            <p:ph sz="quarter" idx="1"/>
          </p:nvPr>
        </p:nvSpPr>
        <p:spPr>
          <a:xfrm>
            <a:off x="457200" y="1676400"/>
            <a:ext cx="8229600" cy="4937125"/>
          </a:xfrm>
        </p:spPr>
        <p:txBody>
          <a:bodyPr/>
          <a:lstStyle/>
          <a:p>
            <a:pPr eaLnBrk="1" hangingPunct="1"/>
            <a:r>
              <a:rPr lang="en-US" altLang="en-US" smtClean="0"/>
              <a:t>Who schedules the visits?</a:t>
            </a:r>
          </a:p>
          <a:p>
            <a:pPr eaLnBrk="1" hangingPunct="1"/>
            <a:r>
              <a:rPr lang="en-US" altLang="en-US" smtClean="0"/>
              <a:t>When to call?</a:t>
            </a:r>
          </a:p>
          <a:p>
            <a:pPr eaLnBrk="1" hangingPunct="1"/>
            <a:r>
              <a:rPr lang="en-US" altLang="en-US" smtClean="0"/>
              <a:t>When to visit?</a:t>
            </a:r>
          </a:p>
          <a:p>
            <a:pPr eaLnBrk="1" hangingPunct="1"/>
            <a:r>
              <a:rPr lang="en-US" altLang="en-US" smtClean="0"/>
              <a:t>Where to visit?</a:t>
            </a:r>
          </a:p>
          <a:p>
            <a:pPr eaLnBrk="1" hangingPunct="1"/>
            <a:r>
              <a:rPr lang="en-US" altLang="en-US" smtClean="0"/>
              <a:t>What if they refuse?</a:t>
            </a:r>
          </a:p>
          <a:p>
            <a:pPr eaLnBrk="1" hangingPunct="1"/>
            <a:r>
              <a:rPr lang="en-US" altLang="en-US" smtClean="0"/>
              <a:t>What do you do after the visit?</a:t>
            </a:r>
          </a:p>
        </p:txBody>
      </p:sp>
      <p:sp>
        <p:nvSpPr>
          <p:cNvPr id="2" name="Slide Number Placeholder 1"/>
          <p:cNvSpPr>
            <a:spLocks noGrp="1"/>
          </p:cNvSpPr>
          <p:nvPr>
            <p:ph type="sldNum" sz="quarter" idx="12"/>
          </p:nvPr>
        </p:nvSpPr>
        <p:spPr/>
        <p:txBody>
          <a:bodyPr/>
          <a:lstStyle/>
          <a:p>
            <a:fld id="{E0301785-E54C-4826-A79F-15721D6CB61E}" type="slidenum">
              <a:rPr lang="en-US" altLang="en-US" smtClean="0"/>
              <a:pPr/>
              <a:t>12</a:t>
            </a:fld>
            <a:endParaRPr lang="en-US" alt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pPr eaLnBrk="1" hangingPunct="1"/>
            <a:r>
              <a:rPr lang="en-US" altLang="en-US" smtClean="0"/>
              <a:t>Next Steps</a:t>
            </a:r>
          </a:p>
        </p:txBody>
      </p:sp>
      <p:sp>
        <p:nvSpPr>
          <p:cNvPr id="34819" name="Content Placeholder 2"/>
          <p:cNvSpPr>
            <a:spLocks noGrp="1"/>
          </p:cNvSpPr>
          <p:nvPr>
            <p:ph sz="quarter" idx="1"/>
          </p:nvPr>
        </p:nvSpPr>
        <p:spPr>
          <a:xfrm>
            <a:off x="457200" y="1447800"/>
            <a:ext cx="8229600" cy="4525963"/>
          </a:xfrm>
        </p:spPr>
        <p:txBody>
          <a:bodyPr/>
          <a:lstStyle/>
          <a:p>
            <a:pPr eaLnBrk="1" hangingPunct="1"/>
            <a:r>
              <a:rPr lang="en-US" altLang="en-US" smtClean="0"/>
              <a:t>Review any problem survey questions</a:t>
            </a:r>
          </a:p>
          <a:p>
            <a:pPr eaLnBrk="1" hangingPunct="1"/>
            <a:r>
              <a:rPr lang="en-US" altLang="en-US" smtClean="0"/>
              <a:t>Teams select firms if not assigned</a:t>
            </a:r>
          </a:p>
          <a:p>
            <a:pPr eaLnBrk="1" hangingPunct="1"/>
            <a:r>
              <a:rPr lang="en-US" altLang="en-US" smtClean="0"/>
              <a:t>Select recorder and interviewer</a:t>
            </a:r>
          </a:p>
          <a:p>
            <a:pPr eaLnBrk="1" hangingPunct="1"/>
            <a:r>
              <a:rPr lang="en-US" altLang="en-US" smtClean="0"/>
              <a:t>Distribute official surveys (includes cover and comment sheets)</a:t>
            </a:r>
          </a:p>
          <a:p>
            <a:pPr eaLnBrk="1" hangingPunct="1"/>
            <a:r>
              <a:rPr lang="en-US" altLang="en-US" smtClean="0"/>
              <a:t>Remember to read survey and guidelines before interviews</a:t>
            </a:r>
          </a:p>
          <a:p>
            <a:pPr eaLnBrk="1" hangingPunct="1"/>
            <a:r>
              <a:rPr lang="en-US" altLang="en-US" smtClean="0"/>
              <a:t>Give deadlines and contact information</a:t>
            </a:r>
          </a:p>
          <a:p>
            <a:pPr eaLnBrk="1" hangingPunct="1"/>
            <a:r>
              <a:rPr lang="en-US" altLang="en-US" smtClean="0"/>
              <a:t>Final questions</a:t>
            </a:r>
          </a:p>
        </p:txBody>
      </p:sp>
      <p:sp>
        <p:nvSpPr>
          <p:cNvPr id="2" name="Slide Number Placeholder 1"/>
          <p:cNvSpPr>
            <a:spLocks noGrp="1"/>
          </p:cNvSpPr>
          <p:nvPr>
            <p:ph type="sldNum" sz="quarter" idx="12"/>
          </p:nvPr>
        </p:nvSpPr>
        <p:spPr/>
        <p:txBody>
          <a:bodyPr/>
          <a:lstStyle/>
          <a:p>
            <a:fld id="{E0301785-E54C-4826-A79F-15721D6CB61E}" type="slidenum">
              <a:rPr lang="en-US" altLang="en-US" smtClean="0"/>
              <a:pPr/>
              <a:t>13</a:t>
            </a:fld>
            <a:endParaRPr lang="en-US" alt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smtClean="0"/>
              <a:t/>
            </a:r>
            <a:br>
              <a:rPr lang="en-US" dirty="0" smtClean="0"/>
            </a:br>
            <a:r>
              <a:rPr lang="en-US" dirty="0" smtClean="0"/>
              <a:t>Creative Commons License</a:t>
            </a:r>
            <a:br>
              <a:rPr lang="en-US" dirty="0" smtClean="0"/>
            </a:br>
            <a:endParaRPr lang="en-US" dirty="0"/>
          </a:p>
        </p:txBody>
      </p:sp>
      <p:sp>
        <p:nvSpPr>
          <p:cNvPr id="35843" name="Text Placeholder 2"/>
          <p:cNvSpPr>
            <a:spLocks noGrp="1"/>
          </p:cNvSpPr>
          <p:nvPr>
            <p:ph sz="quarter" idx="1"/>
          </p:nvPr>
        </p:nvSpPr>
        <p:spPr>
          <a:xfrm>
            <a:off x="457200" y="1219200"/>
            <a:ext cx="8229600" cy="4937125"/>
          </a:xfrm>
        </p:spPr>
        <p:txBody>
          <a:bodyPr/>
          <a:lstStyle/>
          <a:p>
            <a:r>
              <a:rPr lang="en-US" altLang="en-US" smtClean="0"/>
              <a:t>This work carries an attribution non-commercial share alike license.</a:t>
            </a:r>
          </a:p>
          <a:p>
            <a:r>
              <a:rPr lang="en-US" altLang="en-US" smtClean="0">
                <a:hlinkClick r:id="rId4"/>
              </a:rPr>
              <a:t>http://creativecommons.org/licenses/by-nc-sa/3.0/</a:t>
            </a:r>
            <a:endParaRPr lang="en-US" altLang="en-US" smtClean="0"/>
          </a:p>
          <a:p>
            <a:pPr>
              <a:buFont typeface="Wingdings 3" panose="05040102010807070707" pitchFamily="18" charset="2"/>
              <a:buNone/>
            </a:pPr>
            <a:endParaRPr lang="en-US" altLang="en-US" smtClean="0"/>
          </a:p>
        </p:txBody>
      </p:sp>
      <p:pic>
        <p:nvPicPr>
          <p:cNvPr id="35844" name="Picture 4" descr="cc_logo.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562600" y="5715000"/>
            <a:ext cx="1800225"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5"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7744143-11C8-4ACC-B9E0-389C425E3A33}" type="slidenum">
              <a:rPr lang="en-US" altLang="en-US">
                <a:solidFill>
                  <a:schemeClr val="tx2"/>
                </a:solidFill>
              </a:rPr>
              <a:pPr eaLnBrk="1" hangingPunct="1"/>
              <a:t>14</a:t>
            </a:fld>
            <a:endParaRPr lang="en-US" altLang="en-US">
              <a:solidFill>
                <a:schemeClr val="tx2"/>
              </a:solidFill>
            </a:endParaRPr>
          </a:p>
        </p:txBody>
      </p:sp>
    </p:spTree>
    <p:custDataLst>
      <p:tags r:id="rId1"/>
    </p:custData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DELIMITERS" val="3.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gin">
  <a:themeElements>
    <a:clrScheme name="BREI">
      <a:dk1>
        <a:sysClr val="windowText" lastClr="000000"/>
      </a:dk1>
      <a:lt1>
        <a:sysClr val="window" lastClr="FFFFFF"/>
      </a:lt1>
      <a:dk2>
        <a:srgbClr val="576943"/>
      </a:dk2>
      <a:lt2>
        <a:srgbClr val="C9C2D1"/>
      </a:lt2>
      <a:accent1>
        <a:srgbClr val="827029"/>
      </a:accent1>
      <a:accent2>
        <a:srgbClr val="758C5A"/>
      </a:accent2>
      <a:accent3>
        <a:srgbClr val="6E1E4E"/>
      </a:accent3>
      <a:accent4>
        <a:srgbClr val="6585CF"/>
      </a:accent4>
      <a:accent5>
        <a:srgbClr val="7E6BC9"/>
      </a:accent5>
      <a:accent6>
        <a:srgbClr val="A379BB"/>
      </a:accent6>
      <a:hlink>
        <a:srgbClr val="410082"/>
      </a:hlink>
      <a:folHlink>
        <a:srgbClr val="932968"/>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1_Origin">
  <a:themeElements>
    <a:clrScheme name="BREI">
      <a:dk1>
        <a:sysClr val="windowText" lastClr="000000"/>
      </a:dk1>
      <a:lt1>
        <a:sysClr val="window" lastClr="FFFFFF"/>
      </a:lt1>
      <a:dk2>
        <a:srgbClr val="576943"/>
      </a:dk2>
      <a:lt2>
        <a:srgbClr val="C9C2D1"/>
      </a:lt2>
      <a:accent1>
        <a:srgbClr val="827029"/>
      </a:accent1>
      <a:accent2>
        <a:srgbClr val="758C5A"/>
      </a:accent2>
      <a:accent3>
        <a:srgbClr val="6E1E4E"/>
      </a:accent3>
      <a:accent4>
        <a:srgbClr val="6585CF"/>
      </a:accent4>
      <a:accent5>
        <a:srgbClr val="7E6BC9"/>
      </a:accent5>
      <a:accent6>
        <a:srgbClr val="A379BB"/>
      </a:accent6>
      <a:hlink>
        <a:srgbClr val="410082"/>
      </a:hlink>
      <a:folHlink>
        <a:srgbClr val="932968"/>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BREI">
    <a:dk1>
      <a:sysClr val="windowText" lastClr="000000"/>
    </a:dk1>
    <a:lt1>
      <a:sysClr val="window" lastClr="FFFFFF"/>
    </a:lt1>
    <a:dk2>
      <a:srgbClr val="576943"/>
    </a:dk2>
    <a:lt2>
      <a:srgbClr val="C9C2D1"/>
    </a:lt2>
    <a:accent1>
      <a:srgbClr val="827029"/>
    </a:accent1>
    <a:accent2>
      <a:srgbClr val="758C5A"/>
    </a:accent2>
    <a:accent3>
      <a:srgbClr val="6E1E4E"/>
    </a:accent3>
    <a:accent4>
      <a:srgbClr val="6585CF"/>
    </a:accent4>
    <a:accent5>
      <a:srgbClr val="7E6BC9"/>
    </a:accent5>
    <a:accent6>
      <a:srgbClr val="A379BB"/>
    </a:accent6>
    <a:hlink>
      <a:srgbClr val="410082"/>
    </a:hlink>
    <a:folHlink>
      <a:srgbClr val="932968"/>
    </a:folHlink>
  </a:clrScheme>
</a:themeOverride>
</file>

<file path=ppt/theme/themeOverride2.xml><?xml version="1.0" encoding="utf-8"?>
<a:themeOverride xmlns:a="http://schemas.openxmlformats.org/drawingml/2006/main">
  <a:clrScheme name="BREI">
    <a:dk1>
      <a:sysClr val="windowText" lastClr="000000"/>
    </a:dk1>
    <a:lt1>
      <a:sysClr val="window" lastClr="FFFFFF"/>
    </a:lt1>
    <a:dk2>
      <a:srgbClr val="576943"/>
    </a:dk2>
    <a:lt2>
      <a:srgbClr val="C9C2D1"/>
    </a:lt2>
    <a:accent1>
      <a:srgbClr val="827029"/>
    </a:accent1>
    <a:accent2>
      <a:srgbClr val="758C5A"/>
    </a:accent2>
    <a:accent3>
      <a:srgbClr val="6E1E4E"/>
    </a:accent3>
    <a:accent4>
      <a:srgbClr val="6585CF"/>
    </a:accent4>
    <a:accent5>
      <a:srgbClr val="7E6BC9"/>
    </a:accent5>
    <a:accent6>
      <a:srgbClr val="A379BB"/>
    </a:accent6>
    <a:hlink>
      <a:srgbClr val="410082"/>
    </a:hlink>
    <a:folHlink>
      <a:srgbClr val="932968"/>
    </a:folHlink>
  </a:clrScheme>
</a:themeOverride>
</file>

<file path=ppt/theme/themeOverride3.xml><?xml version="1.0" encoding="utf-8"?>
<a:themeOverride xmlns:a="http://schemas.openxmlformats.org/drawingml/2006/main">
  <a:clrScheme name="BREI">
    <a:dk1>
      <a:sysClr val="windowText" lastClr="000000"/>
    </a:dk1>
    <a:lt1>
      <a:sysClr val="window" lastClr="FFFFFF"/>
    </a:lt1>
    <a:dk2>
      <a:srgbClr val="576943"/>
    </a:dk2>
    <a:lt2>
      <a:srgbClr val="C9C2D1"/>
    </a:lt2>
    <a:accent1>
      <a:srgbClr val="827029"/>
    </a:accent1>
    <a:accent2>
      <a:srgbClr val="758C5A"/>
    </a:accent2>
    <a:accent3>
      <a:srgbClr val="6E1E4E"/>
    </a:accent3>
    <a:accent4>
      <a:srgbClr val="6585CF"/>
    </a:accent4>
    <a:accent5>
      <a:srgbClr val="7E6BC9"/>
    </a:accent5>
    <a:accent6>
      <a:srgbClr val="A379BB"/>
    </a:accent6>
    <a:hlink>
      <a:srgbClr val="410082"/>
    </a:hlink>
    <a:folHlink>
      <a:srgbClr val="932968"/>
    </a:folHlink>
  </a:clrScheme>
</a:themeOverride>
</file>

<file path=ppt/theme/themeOverride4.xml><?xml version="1.0" encoding="utf-8"?>
<a:themeOverride xmlns:a="http://schemas.openxmlformats.org/drawingml/2006/main">
  <a:clrScheme name="BREI">
    <a:dk1>
      <a:sysClr val="windowText" lastClr="000000"/>
    </a:dk1>
    <a:lt1>
      <a:sysClr val="window" lastClr="FFFFFF"/>
    </a:lt1>
    <a:dk2>
      <a:srgbClr val="576943"/>
    </a:dk2>
    <a:lt2>
      <a:srgbClr val="C9C2D1"/>
    </a:lt2>
    <a:accent1>
      <a:srgbClr val="827029"/>
    </a:accent1>
    <a:accent2>
      <a:srgbClr val="758C5A"/>
    </a:accent2>
    <a:accent3>
      <a:srgbClr val="6E1E4E"/>
    </a:accent3>
    <a:accent4>
      <a:srgbClr val="6585CF"/>
    </a:accent4>
    <a:accent5>
      <a:srgbClr val="7E6BC9"/>
    </a:accent5>
    <a:accent6>
      <a:srgbClr val="A379BB"/>
    </a:accent6>
    <a:hlink>
      <a:srgbClr val="410082"/>
    </a:hlink>
    <a:folHlink>
      <a:srgbClr val="932968"/>
    </a:folHlink>
  </a:clrScheme>
</a:themeOverride>
</file>

<file path=docProps/app.xml><?xml version="1.0" encoding="utf-8"?>
<Properties xmlns="http://schemas.openxmlformats.org/officeDocument/2006/extended-properties" xmlns:vt="http://schemas.openxmlformats.org/officeDocument/2006/docPropsVTypes">
  <Template>Origin</Template>
  <TotalTime>1196</TotalTime>
  <Words>786</Words>
  <Application>Microsoft Office PowerPoint</Application>
  <PresentationFormat>On-screen Show (4:3)</PresentationFormat>
  <Paragraphs>107</Paragraphs>
  <Slides>14</Slides>
  <Notes>14</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14</vt:i4>
      </vt:variant>
    </vt:vector>
  </HeadingPairs>
  <TitlesOfParts>
    <vt:vector size="22" baseType="lpstr">
      <vt:lpstr>Arial</vt:lpstr>
      <vt:lpstr>Bookman Old Style</vt:lpstr>
      <vt:lpstr>Calibri</vt:lpstr>
      <vt:lpstr>Gill Sans MT</vt:lpstr>
      <vt:lpstr>Wingdings</vt:lpstr>
      <vt:lpstr>Wingdings 3</vt:lpstr>
      <vt:lpstr>Origin</vt:lpstr>
      <vt:lpstr>1_Origin</vt:lpstr>
      <vt:lpstr>Business Retention and Expansion</vt:lpstr>
      <vt:lpstr>Objectives of the  BR&amp;E Visitation Program</vt:lpstr>
      <vt:lpstr>BR&amp;E Visitation Process</vt:lpstr>
      <vt:lpstr>Firm Visitor Packets</vt:lpstr>
      <vt:lpstr>DVD Role Playing A Visit</vt:lpstr>
      <vt:lpstr>Note:</vt:lpstr>
      <vt:lpstr>Discussion of Role Play</vt:lpstr>
      <vt:lpstr>Obtaining Firm Opinions</vt:lpstr>
      <vt:lpstr>High Quality Data</vt:lpstr>
      <vt:lpstr>Firm Visits Are Fun!</vt:lpstr>
      <vt:lpstr>Firm Visitors</vt:lpstr>
      <vt:lpstr>Most Often Asked Questions</vt:lpstr>
      <vt:lpstr>Next Steps</vt:lpstr>
      <vt:lpstr> Creative Commons License </vt:lpstr>
    </vt:vector>
  </TitlesOfParts>
  <Company>Mississippi State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Capital</dc:title>
  <dc:creator>Alan Barefield;Kathy Tweeten</dc:creator>
  <cp:lastModifiedBy>Barefield, Alan</cp:lastModifiedBy>
  <cp:revision>52</cp:revision>
  <dcterms:created xsi:type="dcterms:W3CDTF">2009-11-02T02:10:02Z</dcterms:created>
  <dcterms:modified xsi:type="dcterms:W3CDTF">2017-06-26T04:07:15Z</dcterms:modified>
</cp:coreProperties>
</file>