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6" r:id="rId4"/>
    <p:sldId id="257" r:id="rId5"/>
    <p:sldId id="258" r:id="rId6"/>
    <p:sldId id="259" r:id="rId7"/>
    <p:sldId id="260" r:id="rId8"/>
    <p:sldId id="261" r:id="rId9"/>
    <p:sldId id="267" r:id="rId10"/>
    <p:sldId id="262" r:id="rId11"/>
    <p:sldId id="263" r:id="rId12"/>
    <p:sldId id="268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05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a B. James" userId="671dc6ea-8036-40c2-9ea0-35d09b138828" providerId="ADAL" clId="{4A412BD4-ED37-4BAA-A466-860457D5BB73}"/>
    <pc:docChg chg="custSel addSld modSld sldOrd">
      <pc:chgData name="Jara B. James" userId="671dc6ea-8036-40c2-9ea0-35d09b138828" providerId="ADAL" clId="{4A412BD4-ED37-4BAA-A466-860457D5BB73}" dt="2024-08-13T19:22:14.625" v="16" actId="26606"/>
      <pc:docMkLst>
        <pc:docMk/>
      </pc:docMkLst>
      <pc:sldChg chg="addSp modSp new mod ord setBg">
        <pc:chgData name="Jara B. James" userId="671dc6ea-8036-40c2-9ea0-35d09b138828" providerId="ADAL" clId="{4A412BD4-ED37-4BAA-A466-860457D5BB73}" dt="2024-08-13T19:22:14.625" v="16" actId="26606"/>
        <pc:sldMkLst>
          <pc:docMk/>
          <pc:sldMk cId="2669483277" sldId="269"/>
        </pc:sldMkLst>
        <pc:spChg chg="mod">
          <ac:chgData name="Jara B. James" userId="671dc6ea-8036-40c2-9ea0-35d09b138828" providerId="ADAL" clId="{4A412BD4-ED37-4BAA-A466-860457D5BB73}" dt="2024-08-13T19:22:14.625" v="16" actId="26606"/>
          <ac:spMkLst>
            <pc:docMk/>
            <pc:sldMk cId="2669483277" sldId="269"/>
            <ac:spMk id="2" creationId="{6E04ACE3-5F4B-53C6-F97A-6868495E85C9}"/>
          </ac:spMkLst>
        </pc:spChg>
        <pc:spChg chg="mod">
          <ac:chgData name="Jara B. James" userId="671dc6ea-8036-40c2-9ea0-35d09b138828" providerId="ADAL" clId="{4A412BD4-ED37-4BAA-A466-860457D5BB73}" dt="2024-08-13T19:22:14.625" v="16" actId="26606"/>
          <ac:spMkLst>
            <pc:docMk/>
            <pc:sldMk cId="2669483277" sldId="269"/>
            <ac:spMk id="3" creationId="{AD436533-EA42-B38D-C40B-9592B91D65D7}"/>
          </ac:spMkLst>
        </pc:spChg>
        <pc:spChg chg="add">
          <ac:chgData name="Jara B. James" userId="671dc6ea-8036-40c2-9ea0-35d09b138828" providerId="ADAL" clId="{4A412BD4-ED37-4BAA-A466-860457D5BB73}" dt="2024-08-13T19:22:14.625" v="16" actId="26606"/>
          <ac:spMkLst>
            <pc:docMk/>
            <pc:sldMk cId="2669483277" sldId="269"/>
            <ac:spMk id="8" creationId="{100EDD19-6802-4EC3-95CE-CFFAB042CFD6}"/>
          </ac:spMkLst>
        </pc:spChg>
        <pc:spChg chg="add">
          <ac:chgData name="Jara B. James" userId="671dc6ea-8036-40c2-9ea0-35d09b138828" providerId="ADAL" clId="{4A412BD4-ED37-4BAA-A466-860457D5BB73}" dt="2024-08-13T19:22:14.625" v="16" actId="26606"/>
          <ac:spMkLst>
            <pc:docMk/>
            <pc:sldMk cId="2669483277" sldId="269"/>
            <ac:spMk id="10" creationId="{DB17E863-922E-4C26-BD64-E8FD41D28661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574174-6717-4C95-A505-16DEF593D2F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2BB7B9A-32DB-43B2-9839-E1A8C2FFEE9B}">
      <dgm:prSet/>
      <dgm:spPr/>
      <dgm:t>
        <a:bodyPr/>
        <a:lstStyle/>
        <a:p>
          <a:r>
            <a:rPr lang="en-US" dirty="0"/>
            <a:t>What is the BR&amp;E process?</a:t>
          </a:r>
        </a:p>
      </dgm:t>
    </dgm:pt>
    <dgm:pt modelId="{6DD7E6BC-4D67-4C92-A34C-9D1E32796E8C}" type="parTrans" cxnId="{D90CAA71-3D6C-4B85-A00D-21D42BB9E833}">
      <dgm:prSet/>
      <dgm:spPr/>
      <dgm:t>
        <a:bodyPr/>
        <a:lstStyle/>
        <a:p>
          <a:endParaRPr lang="en-US"/>
        </a:p>
      </dgm:t>
    </dgm:pt>
    <dgm:pt modelId="{42ADA967-B81C-4B87-8BA4-8D7334E0503D}" type="sibTrans" cxnId="{D90CAA71-3D6C-4B85-A00D-21D42BB9E833}">
      <dgm:prSet/>
      <dgm:spPr/>
      <dgm:t>
        <a:bodyPr/>
        <a:lstStyle/>
        <a:p>
          <a:endParaRPr lang="en-US"/>
        </a:p>
      </dgm:t>
    </dgm:pt>
    <dgm:pt modelId="{65A2BC95-CC26-4FE5-9554-EEFD9C1346B6}">
      <dgm:prSet/>
      <dgm:spPr/>
      <dgm:t>
        <a:bodyPr/>
        <a:lstStyle/>
        <a:p>
          <a:r>
            <a:rPr lang="en-US" dirty="0"/>
            <a:t>Who is involved?</a:t>
          </a:r>
        </a:p>
      </dgm:t>
    </dgm:pt>
    <dgm:pt modelId="{D6552F20-AC5B-42EB-A587-03F94CE40984}" type="parTrans" cxnId="{F9904CC0-5FEC-4280-A3A9-2F8A0AEA4CE9}">
      <dgm:prSet/>
      <dgm:spPr/>
      <dgm:t>
        <a:bodyPr/>
        <a:lstStyle/>
        <a:p>
          <a:endParaRPr lang="en-US"/>
        </a:p>
      </dgm:t>
    </dgm:pt>
    <dgm:pt modelId="{38BB7BBB-64E8-4048-A79F-DD8B47D10468}" type="sibTrans" cxnId="{F9904CC0-5FEC-4280-A3A9-2F8A0AEA4CE9}">
      <dgm:prSet/>
      <dgm:spPr/>
      <dgm:t>
        <a:bodyPr/>
        <a:lstStyle/>
        <a:p>
          <a:endParaRPr lang="en-US"/>
        </a:p>
      </dgm:t>
    </dgm:pt>
    <dgm:pt modelId="{9B4D1ED8-6723-4280-9E08-8B92C500FCAF}" type="pres">
      <dgm:prSet presAssocID="{5B574174-6717-4C95-A505-16DEF593D2FB}" presName="root" presStyleCnt="0">
        <dgm:presLayoutVars>
          <dgm:dir/>
          <dgm:resizeHandles val="exact"/>
        </dgm:presLayoutVars>
      </dgm:prSet>
      <dgm:spPr/>
    </dgm:pt>
    <dgm:pt modelId="{4D3082E7-8992-4725-A7F3-1F3C5F23DF8A}" type="pres">
      <dgm:prSet presAssocID="{62BB7B9A-32DB-43B2-9839-E1A8C2FFEE9B}" presName="compNode" presStyleCnt="0"/>
      <dgm:spPr/>
    </dgm:pt>
    <dgm:pt modelId="{A76F52CA-82AE-48F5-8FDE-26D01D8A8390}" type="pres">
      <dgm:prSet presAssocID="{62BB7B9A-32DB-43B2-9839-E1A8C2FFEE9B}" presName="bgRect" presStyleLbl="bgShp" presStyleIdx="0" presStyleCnt="2" custLinFactNeighborX="311" custLinFactNeighborY="-52067"/>
      <dgm:spPr/>
    </dgm:pt>
    <dgm:pt modelId="{52083B9E-E5C3-48DE-87E4-86CDDB594EC2}" type="pres">
      <dgm:prSet presAssocID="{62BB7B9A-32DB-43B2-9839-E1A8C2FFEE9B}" presName="iconRect" presStyleLbl="node1" presStyleIdx="0" presStyleCnt="2" custLinFactY="-1780" custLinFactNeighborX="-7634" custLinFactNeighborY="-1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EC7911F3-97EC-4FA1-B8F7-31EC1F4CFB3B}" type="pres">
      <dgm:prSet presAssocID="{62BB7B9A-32DB-43B2-9839-E1A8C2FFEE9B}" presName="spaceRect" presStyleCnt="0"/>
      <dgm:spPr/>
    </dgm:pt>
    <dgm:pt modelId="{EF2250E7-259F-46CC-A241-FDD66717F0B0}" type="pres">
      <dgm:prSet presAssocID="{62BB7B9A-32DB-43B2-9839-E1A8C2FFEE9B}" presName="parTx" presStyleLbl="revTx" presStyleIdx="0" presStyleCnt="2" custLinFactNeighborX="-1990" custLinFactNeighborY="-54579">
        <dgm:presLayoutVars>
          <dgm:chMax val="0"/>
          <dgm:chPref val="0"/>
        </dgm:presLayoutVars>
      </dgm:prSet>
      <dgm:spPr/>
    </dgm:pt>
    <dgm:pt modelId="{5432795C-C8A2-4373-A234-C5C4E75A92F3}" type="pres">
      <dgm:prSet presAssocID="{42ADA967-B81C-4B87-8BA4-8D7334E0503D}" presName="sibTrans" presStyleCnt="0"/>
      <dgm:spPr/>
    </dgm:pt>
    <dgm:pt modelId="{D0FBD1AA-FFD7-4A47-B45A-594CFD6FF8FB}" type="pres">
      <dgm:prSet presAssocID="{65A2BC95-CC26-4FE5-9554-EEFD9C1346B6}" presName="compNode" presStyleCnt="0"/>
      <dgm:spPr/>
    </dgm:pt>
    <dgm:pt modelId="{76E27B18-B53C-4755-BD01-B7C4BAEF1533}" type="pres">
      <dgm:prSet presAssocID="{65A2BC95-CC26-4FE5-9554-EEFD9C1346B6}" presName="bgRect" presStyleLbl="bgShp" presStyleIdx="1" presStyleCnt="2" custLinFactNeighborX="311" custLinFactNeighborY="-48590"/>
      <dgm:spPr/>
    </dgm:pt>
    <dgm:pt modelId="{2586E146-BAE8-47CF-B55D-39F4DF55C755}" type="pres">
      <dgm:prSet presAssocID="{65A2BC95-CC26-4FE5-9554-EEFD9C1346B6}" presName="iconRect" presStyleLbl="node1" presStyleIdx="1" presStyleCnt="2" custLinFactY="50227" custLinFactNeighborX="-7715" custLinFactNeighborY="1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E1E8400B-8855-46FE-A1C1-1BBAB5882378}" type="pres">
      <dgm:prSet presAssocID="{65A2BC95-CC26-4FE5-9554-EEFD9C1346B6}" presName="spaceRect" presStyleCnt="0"/>
      <dgm:spPr/>
    </dgm:pt>
    <dgm:pt modelId="{912DFDEE-A6AD-4A6A-A450-6161B5098918}" type="pres">
      <dgm:prSet presAssocID="{65A2BC95-CC26-4FE5-9554-EEFD9C1346B6}" presName="parTx" presStyleLbl="revTx" presStyleIdx="1" presStyleCnt="2" custLinFactNeighborX="445" custLinFactNeighborY="-45884">
        <dgm:presLayoutVars>
          <dgm:chMax val="0"/>
          <dgm:chPref val="0"/>
        </dgm:presLayoutVars>
      </dgm:prSet>
      <dgm:spPr/>
    </dgm:pt>
  </dgm:ptLst>
  <dgm:cxnLst>
    <dgm:cxn modelId="{AF624920-F62C-48F5-B512-8F177AD79785}" type="presOf" srcId="{62BB7B9A-32DB-43B2-9839-E1A8C2FFEE9B}" destId="{EF2250E7-259F-46CC-A241-FDD66717F0B0}" srcOrd="0" destOrd="0" presId="urn:microsoft.com/office/officeart/2018/2/layout/IconVerticalSolidList"/>
    <dgm:cxn modelId="{E29D6B5D-8237-483E-A9C9-81E8E29376F6}" type="presOf" srcId="{5B574174-6717-4C95-A505-16DEF593D2FB}" destId="{9B4D1ED8-6723-4280-9E08-8B92C500FCAF}" srcOrd="0" destOrd="0" presId="urn:microsoft.com/office/officeart/2018/2/layout/IconVerticalSolidList"/>
    <dgm:cxn modelId="{D90CAA71-3D6C-4B85-A00D-21D42BB9E833}" srcId="{5B574174-6717-4C95-A505-16DEF593D2FB}" destId="{62BB7B9A-32DB-43B2-9839-E1A8C2FFEE9B}" srcOrd="0" destOrd="0" parTransId="{6DD7E6BC-4D67-4C92-A34C-9D1E32796E8C}" sibTransId="{42ADA967-B81C-4B87-8BA4-8D7334E0503D}"/>
    <dgm:cxn modelId="{F9904CC0-5FEC-4280-A3A9-2F8A0AEA4CE9}" srcId="{5B574174-6717-4C95-A505-16DEF593D2FB}" destId="{65A2BC95-CC26-4FE5-9554-EEFD9C1346B6}" srcOrd="1" destOrd="0" parTransId="{D6552F20-AC5B-42EB-A587-03F94CE40984}" sibTransId="{38BB7BBB-64E8-4048-A79F-DD8B47D10468}"/>
    <dgm:cxn modelId="{2A901ECC-C767-4424-8A8E-A46411E7062C}" type="presOf" srcId="{65A2BC95-CC26-4FE5-9554-EEFD9C1346B6}" destId="{912DFDEE-A6AD-4A6A-A450-6161B5098918}" srcOrd="0" destOrd="0" presId="urn:microsoft.com/office/officeart/2018/2/layout/IconVerticalSolidList"/>
    <dgm:cxn modelId="{92447F7A-B47C-46CF-BCDB-24A1B18BA1EA}" type="presParOf" srcId="{9B4D1ED8-6723-4280-9E08-8B92C500FCAF}" destId="{4D3082E7-8992-4725-A7F3-1F3C5F23DF8A}" srcOrd="0" destOrd="0" presId="urn:microsoft.com/office/officeart/2018/2/layout/IconVerticalSolidList"/>
    <dgm:cxn modelId="{BB49F4C1-359B-44F6-96C1-7DFF9F95818B}" type="presParOf" srcId="{4D3082E7-8992-4725-A7F3-1F3C5F23DF8A}" destId="{A76F52CA-82AE-48F5-8FDE-26D01D8A8390}" srcOrd="0" destOrd="0" presId="urn:microsoft.com/office/officeart/2018/2/layout/IconVerticalSolidList"/>
    <dgm:cxn modelId="{3DBE1788-CA6E-4701-9B73-CFE64F538195}" type="presParOf" srcId="{4D3082E7-8992-4725-A7F3-1F3C5F23DF8A}" destId="{52083B9E-E5C3-48DE-87E4-86CDDB594EC2}" srcOrd="1" destOrd="0" presId="urn:microsoft.com/office/officeart/2018/2/layout/IconVerticalSolidList"/>
    <dgm:cxn modelId="{1F427029-3FFA-4D85-B675-C5AE7043537D}" type="presParOf" srcId="{4D3082E7-8992-4725-A7F3-1F3C5F23DF8A}" destId="{EC7911F3-97EC-4FA1-B8F7-31EC1F4CFB3B}" srcOrd="2" destOrd="0" presId="urn:microsoft.com/office/officeart/2018/2/layout/IconVerticalSolidList"/>
    <dgm:cxn modelId="{D44C1AC8-CBF2-44B1-A899-C42E0A0E285F}" type="presParOf" srcId="{4D3082E7-8992-4725-A7F3-1F3C5F23DF8A}" destId="{EF2250E7-259F-46CC-A241-FDD66717F0B0}" srcOrd="3" destOrd="0" presId="urn:microsoft.com/office/officeart/2018/2/layout/IconVerticalSolidList"/>
    <dgm:cxn modelId="{C8D340F5-9767-4C3D-B692-9F98898A94AB}" type="presParOf" srcId="{9B4D1ED8-6723-4280-9E08-8B92C500FCAF}" destId="{5432795C-C8A2-4373-A234-C5C4E75A92F3}" srcOrd="1" destOrd="0" presId="urn:microsoft.com/office/officeart/2018/2/layout/IconVerticalSolidList"/>
    <dgm:cxn modelId="{5AFDDBCD-97C9-4325-BEDF-9B1C142F0FEF}" type="presParOf" srcId="{9B4D1ED8-6723-4280-9E08-8B92C500FCAF}" destId="{D0FBD1AA-FFD7-4A47-B45A-594CFD6FF8FB}" srcOrd="2" destOrd="0" presId="urn:microsoft.com/office/officeart/2018/2/layout/IconVerticalSolidList"/>
    <dgm:cxn modelId="{AC7544EB-7BF2-4C13-9F30-3DB1DF4AF45A}" type="presParOf" srcId="{D0FBD1AA-FFD7-4A47-B45A-594CFD6FF8FB}" destId="{76E27B18-B53C-4755-BD01-B7C4BAEF1533}" srcOrd="0" destOrd="0" presId="urn:microsoft.com/office/officeart/2018/2/layout/IconVerticalSolidList"/>
    <dgm:cxn modelId="{0828020F-195D-4729-A188-806226667CF6}" type="presParOf" srcId="{D0FBD1AA-FFD7-4A47-B45A-594CFD6FF8FB}" destId="{2586E146-BAE8-47CF-B55D-39F4DF55C755}" srcOrd="1" destOrd="0" presId="urn:microsoft.com/office/officeart/2018/2/layout/IconVerticalSolidList"/>
    <dgm:cxn modelId="{55006376-DFA0-4B24-80F3-F236CCA51E76}" type="presParOf" srcId="{D0FBD1AA-FFD7-4A47-B45A-594CFD6FF8FB}" destId="{E1E8400B-8855-46FE-A1C1-1BBAB5882378}" srcOrd="2" destOrd="0" presId="urn:microsoft.com/office/officeart/2018/2/layout/IconVerticalSolidList"/>
    <dgm:cxn modelId="{D5654DFA-E9DF-4563-B1A3-37C67AB15A0D}" type="presParOf" srcId="{D0FBD1AA-FFD7-4A47-B45A-594CFD6FF8FB}" destId="{912DFDEE-A6AD-4A6A-A450-6161B509891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0DCC35-E5A4-49EF-BD33-58CB2854AD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11E4A-1A38-4419-A829-5A7C3961BA7E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Leadership </a:t>
          </a:r>
        </a:p>
      </dgm:t>
    </dgm:pt>
    <dgm:pt modelId="{247C4202-0552-4BD4-8B1A-D0ACDB92D7F9}" type="parTrans" cxnId="{786CDC37-A281-4557-BE33-F1E901EFC307}">
      <dgm:prSet/>
      <dgm:spPr/>
      <dgm:t>
        <a:bodyPr/>
        <a:lstStyle/>
        <a:p>
          <a:endParaRPr lang="en-US"/>
        </a:p>
      </dgm:t>
    </dgm:pt>
    <dgm:pt modelId="{487E5A30-17BF-4FC8-8FC1-33537FB8D30C}" type="sibTrans" cxnId="{786CDC37-A281-4557-BE33-F1E901EFC307}">
      <dgm:prSet/>
      <dgm:spPr/>
      <dgm:t>
        <a:bodyPr/>
        <a:lstStyle/>
        <a:p>
          <a:endParaRPr lang="en-US"/>
        </a:p>
      </dgm:t>
    </dgm:pt>
    <dgm:pt modelId="{CB3AF648-37FE-45A6-8FE3-12316C24863A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Volunteers</a:t>
          </a:r>
        </a:p>
      </dgm:t>
    </dgm:pt>
    <dgm:pt modelId="{1E56D177-B8D3-4423-B926-C177FC7B954D}" type="parTrans" cxnId="{823BCA0D-0587-46BE-87D1-EB2667BD0058}">
      <dgm:prSet/>
      <dgm:spPr/>
      <dgm:t>
        <a:bodyPr/>
        <a:lstStyle/>
        <a:p>
          <a:endParaRPr lang="en-US"/>
        </a:p>
      </dgm:t>
    </dgm:pt>
    <dgm:pt modelId="{CBA68D92-720B-40CC-AA03-C506D5FFC3EE}" type="sibTrans" cxnId="{823BCA0D-0587-46BE-87D1-EB2667BD0058}">
      <dgm:prSet/>
      <dgm:spPr/>
      <dgm:t>
        <a:bodyPr/>
        <a:lstStyle/>
        <a:p>
          <a:endParaRPr lang="en-US"/>
        </a:p>
      </dgm:t>
    </dgm:pt>
    <dgm:pt modelId="{830FE735-2CC1-4D2E-A3CF-FC6871AC8E12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C886C642-FE22-4D78-BD7B-96C93BA5BEFA}" type="parTrans" cxnId="{137681D4-1219-4DBF-864E-12C94B855E7C}">
      <dgm:prSet/>
      <dgm:spPr/>
      <dgm:t>
        <a:bodyPr/>
        <a:lstStyle/>
        <a:p>
          <a:endParaRPr lang="en-US"/>
        </a:p>
      </dgm:t>
    </dgm:pt>
    <dgm:pt modelId="{262E7CE4-A296-4270-ADAD-752EA6C7E621}" type="sibTrans" cxnId="{137681D4-1219-4DBF-864E-12C94B855E7C}">
      <dgm:prSet/>
      <dgm:spPr/>
      <dgm:t>
        <a:bodyPr/>
        <a:lstStyle/>
        <a:p>
          <a:endParaRPr lang="en-US"/>
        </a:p>
      </dgm:t>
    </dgm:pt>
    <dgm:pt modelId="{18F756DB-6C1F-4D7E-B91B-85CE26C82372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43DDAA07-178D-4240-9A32-DB614262D8BE}" type="parTrans" cxnId="{37CEB8F6-D91C-4581-B08F-46E666F9C952}">
      <dgm:prSet/>
      <dgm:spPr/>
      <dgm:t>
        <a:bodyPr/>
        <a:lstStyle/>
        <a:p>
          <a:endParaRPr lang="en-US"/>
        </a:p>
      </dgm:t>
    </dgm:pt>
    <dgm:pt modelId="{D1086438-22B9-4E88-A3F7-F093B232FEAB}" type="sibTrans" cxnId="{37CEB8F6-D91C-4581-B08F-46E666F9C952}">
      <dgm:prSet/>
      <dgm:spPr/>
      <dgm:t>
        <a:bodyPr/>
        <a:lstStyle/>
        <a:p>
          <a:endParaRPr lang="en-US"/>
        </a:p>
      </dgm:t>
    </dgm:pt>
    <dgm:pt modelId="{597F9414-68A5-4E85-91FF-3113A70C61E9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Leadership</a:t>
          </a:r>
        </a:p>
      </dgm:t>
    </dgm:pt>
    <dgm:pt modelId="{FF0151BE-3129-46EC-87D8-2120658429DA}" type="parTrans" cxnId="{72E94992-6583-4653-91CD-BB50467576C4}">
      <dgm:prSet/>
      <dgm:spPr/>
      <dgm:t>
        <a:bodyPr/>
        <a:lstStyle/>
        <a:p>
          <a:endParaRPr lang="en-US"/>
        </a:p>
      </dgm:t>
    </dgm:pt>
    <dgm:pt modelId="{8B5E2158-19D1-4DD1-BDB0-216E19820BF9}" type="sibTrans" cxnId="{72E94992-6583-4653-91CD-BB50467576C4}">
      <dgm:prSet/>
      <dgm:spPr/>
      <dgm:t>
        <a:bodyPr/>
        <a:lstStyle/>
        <a:p>
          <a:endParaRPr lang="en-US"/>
        </a:p>
      </dgm:t>
    </dgm:pt>
    <dgm:pt modelId="{25999C10-146D-4801-8C8F-D8033F75BF88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Action Response </a:t>
          </a:r>
        </a:p>
      </dgm:t>
    </dgm:pt>
    <dgm:pt modelId="{D859C245-7807-42F3-88EF-3BC3DA1E2CDD}" type="parTrans" cxnId="{34DBA4F5-71AD-4C28-81C3-4C19C6146B03}">
      <dgm:prSet/>
      <dgm:spPr/>
      <dgm:t>
        <a:bodyPr/>
        <a:lstStyle/>
        <a:p>
          <a:endParaRPr lang="en-US"/>
        </a:p>
      </dgm:t>
    </dgm:pt>
    <dgm:pt modelId="{FD9DA5CE-F2B4-4E26-977F-23FBA8BB8AC5}" type="sibTrans" cxnId="{34DBA4F5-71AD-4C28-81C3-4C19C6146B03}">
      <dgm:prSet/>
      <dgm:spPr/>
      <dgm:t>
        <a:bodyPr/>
        <a:lstStyle/>
        <a:p>
          <a:endParaRPr lang="en-US"/>
        </a:p>
      </dgm:t>
    </dgm:pt>
    <dgm:pt modelId="{2B08856A-473A-432E-9B67-844EBEF269DE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35089825-AC6A-4592-8C7E-FECB27D2AC2F}" type="parTrans" cxnId="{6B0792EC-21C2-416D-A0D0-9CC02B837602}">
      <dgm:prSet/>
      <dgm:spPr/>
      <dgm:t>
        <a:bodyPr/>
        <a:lstStyle/>
        <a:p>
          <a:endParaRPr lang="en-US"/>
        </a:p>
      </dgm:t>
    </dgm:pt>
    <dgm:pt modelId="{A3A061F2-9244-4918-929D-3A7C3A260237}" type="sibTrans" cxnId="{6B0792EC-21C2-416D-A0D0-9CC02B837602}">
      <dgm:prSet/>
      <dgm:spPr/>
      <dgm:t>
        <a:bodyPr/>
        <a:lstStyle/>
        <a:p>
          <a:endParaRPr lang="en-US"/>
        </a:p>
      </dgm:t>
    </dgm:pt>
    <dgm:pt modelId="{27978839-D7DE-4AF0-B186-C96E44DF1EA3}" type="pres">
      <dgm:prSet presAssocID="{0C0DCC35-E5A4-49EF-BD33-58CB2854ADEE}" presName="cycle" presStyleCnt="0">
        <dgm:presLayoutVars>
          <dgm:dir/>
          <dgm:resizeHandles val="exact"/>
        </dgm:presLayoutVars>
      </dgm:prSet>
      <dgm:spPr/>
    </dgm:pt>
    <dgm:pt modelId="{B476C6B9-D026-47AD-B0C7-FE5122B09985}" type="pres">
      <dgm:prSet presAssocID="{9C211E4A-1A38-4419-A829-5A7C3961BA7E}" presName="node" presStyleLbl="node1" presStyleIdx="0" presStyleCnt="7">
        <dgm:presLayoutVars>
          <dgm:bulletEnabled val="1"/>
        </dgm:presLayoutVars>
      </dgm:prSet>
      <dgm:spPr/>
    </dgm:pt>
    <dgm:pt modelId="{DF784786-F992-4128-988C-F2DABDA3AE80}" type="pres">
      <dgm:prSet presAssocID="{487E5A30-17BF-4FC8-8FC1-33537FB8D30C}" presName="sibTrans" presStyleLbl="sibTrans2D1" presStyleIdx="0" presStyleCnt="7"/>
      <dgm:spPr/>
    </dgm:pt>
    <dgm:pt modelId="{E8A1A9CE-CE1C-44B7-9B29-40551C726D33}" type="pres">
      <dgm:prSet presAssocID="{487E5A30-17BF-4FC8-8FC1-33537FB8D30C}" presName="connectorText" presStyleLbl="sibTrans2D1" presStyleIdx="0" presStyleCnt="7"/>
      <dgm:spPr/>
    </dgm:pt>
    <dgm:pt modelId="{FB1CFBD4-D268-48F2-9955-640C6795EC67}" type="pres">
      <dgm:prSet presAssocID="{CB3AF648-37FE-45A6-8FE3-12316C24863A}" presName="node" presStyleLbl="node1" presStyleIdx="1" presStyleCnt="7">
        <dgm:presLayoutVars>
          <dgm:bulletEnabled val="1"/>
        </dgm:presLayoutVars>
      </dgm:prSet>
      <dgm:spPr/>
    </dgm:pt>
    <dgm:pt modelId="{D559C761-207F-4EEE-AEF4-94AA1E69D678}" type="pres">
      <dgm:prSet presAssocID="{CBA68D92-720B-40CC-AA03-C506D5FFC3EE}" presName="sibTrans" presStyleLbl="sibTrans2D1" presStyleIdx="1" presStyleCnt="7"/>
      <dgm:spPr/>
    </dgm:pt>
    <dgm:pt modelId="{AA5E2DF2-7941-43D4-B010-A66E0AF5FD88}" type="pres">
      <dgm:prSet presAssocID="{CBA68D92-720B-40CC-AA03-C506D5FFC3EE}" presName="connectorText" presStyleLbl="sibTrans2D1" presStyleIdx="1" presStyleCnt="7"/>
      <dgm:spPr/>
    </dgm:pt>
    <dgm:pt modelId="{6D8F1805-C92C-4843-B2A3-C16D82C6FF93}" type="pres">
      <dgm:prSet presAssocID="{830FE735-2CC1-4D2E-A3CF-FC6871AC8E12}" presName="node" presStyleLbl="node1" presStyleIdx="2" presStyleCnt="7">
        <dgm:presLayoutVars>
          <dgm:bulletEnabled val="1"/>
        </dgm:presLayoutVars>
      </dgm:prSet>
      <dgm:spPr/>
    </dgm:pt>
    <dgm:pt modelId="{E7E94631-F57A-4D92-9A16-BF856F45B601}" type="pres">
      <dgm:prSet presAssocID="{262E7CE4-A296-4270-ADAD-752EA6C7E621}" presName="sibTrans" presStyleLbl="sibTrans2D1" presStyleIdx="2" presStyleCnt="7"/>
      <dgm:spPr/>
    </dgm:pt>
    <dgm:pt modelId="{E4A994F0-05F8-44A8-B492-F676150E441A}" type="pres">
      <dgm:prSet presAssocID="{262E7CE4-A296-4270-ADAD-752EA6C7E621}" presName="connectorText" presStyleLbl="sibTrans2D1" presStyleIdx="2" presStyleCnt="7"/>
      <dgm:spPr/>
    </dgm:pt>
    <dgm:pt modelId="{A5730607-7CA1-496E-94F5-C96B31D30043}" type="pres">
      <dgm:prSet presAssocID="{18F756DB-6C1F-4D7E-B91B-85CE26C82372}" presName="node" presStyleLbl="node1" presStyleIdx="3" presStyleCnt="7">
        <dgm:presLayoutVars>
          <dgm:bulletEnabled val="1"/>
        </dgm:presLayoutVars>
      </dgm:prSet>
      <dgm:spPr/>
    </dgm:pt>
    <dgm:pt modelId="{E410F5E1-8614-4D6B-B607-141475E5569E}" type="pres">
      <dgm:prSet presAssocID="{D1086438-22B9-4E88-A3F7-F093B232FEAB}" presName="sibTrans" presStyleLbl="sibTrans2D1" presStyleIdx="3" presStyleCnt="7"/>
      <dgm:spPr/>
    </dgm:pt>
    <dgm:pt modelId="{2ACCB8C2-8308-4AC9-A06A-96DB2F58DC0F}" type="pres">
      <dgm:prSet presAssocID="{D1086438-22B9-4E88-A3F7-F093B232FEAB}" presName="connectorText" presStyleLbl="sibTrans2D1" presStyleIdx="3" presStyleCnt="7"/>
      <dgm:spPr/>
    </dgm:pt>
    <dgm:pt modelId="{F8624DDF-9A70-48CB-A8E2-C1957C539077}" type="pres">
      <dgm:prSet presAssocID="{597F9414-68A5-4E85-91FF-3113A70C61E9}" presName="node" presStyleLbl="node1" presStyleIdx="4" presStyleCnt="7">
        <dgm:presLayoutVars>
          <dgm:bulletEnabled val="1"/>
        </dgm:presLayoutVars>
      </dgm:prSet>
      <dgm:spPr/>
    </dgm:pt>
    <dgm:pt modelId="{C4240C23-09DB-451B-B394-836B02CD4E09}" type="pres">
      <dgm:prSet presAssocID="{8B5E2158-19D1-4DD1-BDB0-216E19820BF9}" presName="sibTrans" presStyleLbl="sibTrans2D1" presStyleIdx="4" presStyleCnt="7"/>
      <dgm:spPr/>
    </dgm:pt>
    <dgm:pt modelId="{F992271D-DC0F-47CE-9166-76EA51796ACB}" type="pres">
      <dgm:prSet presAssocID="{8B5E2158-19D1-4DD1-BDB0-216E19820BF9}" presName="connectorText" presStyleLbl="sibTrans2D1" presStyleIdx="4" presStyleCnt="7"/>
      <dgm:spPr/>
    </dgm:pt>
    <dgm:pt modelId="{68A38237-B107-468E-A229-8B74482CF841}" type="pres">
      <dgm:prSet presAssocID="{25999C10-146D-4801-8C8F-D8033F75BF88}" presName="node" presStyleLbl="node1" presStyleIdx="5" presStyleCnt="7">
        <dgm:presLayoutVars>
          <dgm:bulletEnabled val="1"/>
        </dgm:presLayoutVars>
      </dgm:prSet>
      <dgm:spPr/>
    </dgm:pt>
    <dgm:pt modelId="{BC075985-FCFE-4808-B4C7-FAB7C54358D8}" type="pres">
      <dgm:prSet presAssocID="{FD9DA5CE-F2B4-4E26-977F-23FBA8BB8AC5}" presName="sibTrans" presStyleLbl="sibTrans2D1" presStyleIdx="5" presStyleCnt="7"/>
      <dgm:spPr/>
    </dgm:pt>
    <dgm:pt modelId="{628D8EA3-364F-4E05-9CB6-314A139E85BA}" type="pres">
      <dgm:prSet presAssocID="{FD9DA5CE-F2B4-4E26-977F-23FBA8BB8AC5}" presName="connectorText" presStyleLbl="sibTrans2D1" presStyleIdx="5" presStyleCnt="7"/>
      <dgm:spPr/>
    </dgm:pt>
    <dgm:pt modelId="{2E36A296-5399-48C0-B62E-116B7BB0E37B}" type="pres">
      <dgm:prSet presAssocID="{2B08856A-473A-432E-9B67-844EBEF269DE}" presName="node" presStyleLbl="node1" presStyleIdx="6" presStyleCnt="7">
        <dgm:presLayoutVars>
          <dgm:bulletEnabled val="1"/>
        </dgm:presLayoutVars>
      </dgm:prSet>
      <dgm:spPr/>
    </dgm:pt>
    <dgm:pt modelId="{B9DFC397-808D-4381-91DB-22BA6E26D0CF}" type="pres">
      <dgm:prSet presAssocID="{A3A061F2-9244-4918-929D-3A7C3A260237}" presName="sibTrans" presStyleLbl="sibTrans2D1" presStyleIdx="6" presStyleCnt="7"/>
      <dgm:spPr/>
    </dgm:pt>
    <dgm:pt modelId="{ED7961FB-9BDA-402E-A983-4B876720DB94}" type="pres">
      <dgm:prSet presAssocID="{A3A061F2-9244-4918-929D-3A7C3A260237}" presName="connectorText" presStyleLbl="sibTrans2D1" presStyleIdx="6" presStyleCnt="7"/>
      <dgm:spPr/>
    </dgm:pt>
  </dgm:ptLst>
  <dgm:cxnLst>
    <dgm:cxn modelId="{8EF8DB08-FE5E-4C95-8ED4-C230106A5C98}" type="presOf" srcId="{A3A061F2-9244-4918-929D-3A7C3A260237}" destId="{B9DFC397-808D-4381-91DB-22BA6E26D0CF}" srcOrd="0" destOrd="0" presId="urn:microsoft.com/office/officeart/2005/8/layout/cycle2"/>
    <dgm:cxn modelId="{823BCA0D-0587-46BE-87D1-EB2667BD0058}" srcId="{0C0DCC35-E5A4-49EF-BD33-58CB2854ADEE}" destId="{CB3AF648-37FE-45A6-8FE3-12316C24863A}" srcOrd="1" destOrd="0" parTransId="{1E56D177-B8D3-4423-B926-C177FC7B954D}" sibTransId="{CBA68D92-720B-40CC-AA03-C506D5FFC3EE}"/>
    <dgm:cxn modelId="{89E5720E-479F-4B1C-B7E4-55720FDEF183}" type="presOf" srcId="{0C0DCC35-E5A4-49EF-BD33-58CB2854ADEE}" destId="{27978839-D7DE-4AF0-B186-C96E44DF1EA3}" srcOrd="0" destOrd="0" presId="urn:microsoft.com/office/officeart/2005/8/layout/cycle2"/>
    <dgm:cxn modelId="{B6E31C0F-B874-48BF-8D2E-96676C7CCF6F}" type="presOf" srcId="{2B08856A-473A-432E-9B67-844EBEF269DE}" destId="{2E36A296-5399-48C0-B62E-116B7BB0E37B}" srcOrd="0" destOrd="0" presId="urn:microsoft.com/office/officeart/2005/8/layout/cycle2"/>
    <dgm:cxn modelId="{4A6FD410-3F17-410F-92CB-E48C5DFB125B}" type="presOf" srcId="{597F9414-68A5-4E85-91FF-3113A70C61E9}" destId="{F8624DDF-9A70-48CB-A8E2-C1957C539077}" srcOrd="0" destOrd="0" presId="urn:microsoft.com/office/officeart/2005/8/layout/cycle2"/>
    <dgm:cxn modelId="{3F221F12-8EA1-4E23-9767-74C961835D4B}" type="presOf" srcId="{487E5A30-17BF-4FC8-8FC1-33537FB8D30C}" destId="{E8A1A9CE-CE1C-44B7-9B29-40551C726D33}" srcOrd="1" destOrd="0" presId="urn:microsoft.com/office/officeart/2005/8/layout/cycle2"/>
    <dgm:cxn modelId="{EA9EA32E-B5F4-44A8-BCE1-CBD9727A105C}" type="presOf" srcId="{CBA68D92-720B-40CC-AA03-C506D5FFC3EE}" destId="{D559C761-207F-4EEE-AEF4-94AA1E69D678}" srcOrd="0" destOrd="0" presId="urn:microsoft.com/office/officeart/2005/8/layout/cycle2"/>
    <dgm:cxn modelId="{786CDC37-A281-4557-BE33-F1E901EFC307}" srcId="{0C0DCC35-E5A4-49EF-BD33-58CB2854ADEE}" destId="{9C211E4A-1A38-4419-A829-5A7C3961BA7E}" srcOrd="0" destOrd="0" parTransId="{247C4202-0552-4BD4-8B1A-D0ACDB92D7F9}" sibTransId="{487E5A30-17BF-4FC8-8FC1-33537FB8D30C}"/>
    <dgm:cxn modelId="{C46F293B-11C3-45A4-9D4F-14E32DC9B25C}" type="presOf" srcId="{830FE735-2CC1-4D2E-A3CF-FC6871AC8E12}" destId="{6D8F1805-C92C-4843-B2A3-C16D82C6FF93}" srcOrd="0" destOrd="0" presId="urn:microsoft.com/office/officeart/2005/8/layout/cycle2"/>
    <dgm:cxn modelId="{13191C4D-8EF4-4C46-AF12-EEA741F77730}" type="presOf" srcId="{8B5E2158-19D1-4DD1-BDB0-216E19820BF9}" destId="{F992271D-DC0F-47CE-9166-76EA51796ACB}" srcOrd="1" destOrd="0" presId="urn:microsoft.com/office/officeart/2005/8/layout/cycle2"/>
    <dgm:cxn modelId="{85A2A956-FA08-4D61-9FCE-459231DE4AA9}" type="presOf" srcId="{9C211E4A-1A38-4419-A829-5A7C3961BA7E}" destId="{B476C6B9-D026-47AD-B0C7-FE5122B09985}" srcOrd="0" destOrd="0" presId="urn:microsoft.com/office/officeart/2005/8/layout/cycle2"/>
    <dgm:cxn modelId="{ACEEA47B-13D4-4728-89C3-D8FB26E7FA73}" type="presOf" srcId="{A3A061F2-9244-4918-929D-3A7C3A260237}" destId="{ED7961FB-9BDA-402E-A983-4B876720DB94}" srcOrd="1" destOrd="0" presId="urn:microsoft.com/office/officeart/2005/8/layout/cycle2"/>
    <dgm:cxn modelId="{D0ADDC80-CB8C-4999-90A0-AB8B3CC21A59}" type="presOf" srcId="{CBA68D92-720B-40CC-AA03-C506D5FFC3EE}" destId="{AA5E2DF2-7941-43D4-B010-A66E0AF5FD88}" srcOrd="1" destOrd="0" presId="urn:microsoft.com/office/officeart/2005/8/layout/cycle2"/>
    <dgm:cxn modelId="{E58C1490-1C97-4C73-B7C4-555D8245C1BF}" type="presOf" srcId="{18F756DB-6C1F-4D7E-B91B-85CE26C82372}" destId="{A5730607-7CA1-496E-94F5-C96B31D30043}" srcOrd="0" destOrd="0" presId="urn:microsoft.com/office/officeart/2005/8/layout/cycle2"/>
    <dgm:cxn modelId="{72E94992-6583-4653-91CD-BB50467576C4}" srcId="{0C0DCC35-E5A4-49EF-BD33-58CB2854ADEE}" destId="{597F9414-68A5-4E85-91FF-3113A70C61E9}" srcOrd="4" destOrd="0" parTransId="{FF0151BE-3129-46EC-87D8-2120658429DA}" sibTransId="{8B5E2158-19D1-4DD1-BDB0-216E19820BF9}"/>
    <dgm:cxn modelId="{45C27E92-D3B5-4A1B-92EB-1D02C81A8747}" type="presOf" srcId="{25999C10-146D-4801-8C8F-D8033F75BF88}" destId="{68A38237-B107-468E-A229-8B74482CF841}" srcOrd="0" destOrd="0" presId="urn:microsoft.com/office/officeart/2005/8/layout/cycle2"/>
    <dgm:cxn modelId="{2A868193-9360-44AF-8A6A-B6046C5706EB}" type="presOf" srcId="{487E5A30-17BF-4FC8-8FC1-33537FB8D30C}" destId="{DF784786-F992-4128-988C-F2DABDA3AE80}" srcOrd="0" destOrd="0" presId="urn:microsoft.com/office/officeart/2005/8/layout/cycle2"/>
    <dgm:cxn modelId="{2B91E5A9-5D4F-47E3-80B4-C1D2B4F78F8C}" type="presOf" srcId="{D1086438-22B9-4E88-A3F7-F093B232FEAB}" destId="{E410F5E1-8614-4D6B-B607-141475E5569E}" srcOrd="0" destOrd="0" presId="urn:microsoft.com/office/officeart/2005/8/layout/cycle2"/>
    <dgm:cxn modelId="{4DF54FB2-A184-46B2-830E-BFA5FDEB5F7B}" type="presOf" srcId="{FD9DA5CE-F2B4-4E26-977F-23FBA8BB8AC5}" destId="{628D8EA3-364F-4E05-9CB6-314A139E85BA}" srcOrd="1" destOrd="0" presId="urn:microsoft.com/office/officeart/2005/8/layout/cycle2"/>
    <dgm:cxn modelId="{8604ADB9-CDE9-4078-942A-E490FD500888}" type="presOf" srcId="{262E7CE4-A296-4270-ADAD-752EA6C7E621}" destId="{E7E94631-F57A-4D92-9A16-BF856F45B601}" srcOrd="0" destOrd="0" presId="urn:microsoft.com/office/officeart/2005/8/layout/cycle2"/>
    <dgm:cxn modelId="{B10E44C3-CD02-43FF-A4C8-6EE351CC80A3}" type="presOf" srcId="{FD9DA5CE-F2B4-4E26-977F-23FBA8BB8AC5}" destId="{BC075985-FCFE-4808-B4C7-FAB7C54358D8}" srcOrd="0" destOrd="0" presId="urn:microsoft.com/office/officeart/2005/8/layout/cycle2"/>
    <dgm:cxn modelId="{8D263FC5-95F9-4036-A8DD-4EDBE6252643}" type="presOf" srcId="{D1086438-22B9-4E88-A3F7-F093B232FEAB}" destId="{2ACCB8C2-8308-4AC9-A06A-96DB2F58DC0F}" srcOrd="1" destOrd="0" presId="urn:microsoft.com/office/officeart/2005/8/layout/cycle2"/>
    <dgm:cxn modelId="{CA9588C7-7C3F-4CBA-98D9-A4A07C48DA97}" type="presOf" srcId="{262E7CE4-A296-4270-ADAD-752EA6C7E621}" destId="{E4A994F0-05F8-44A8-B492-F676150E441A}" srcOrd="1" destOrd="0" presId="urn:microsoft.com/office/officeart/2005/8/layout/cycle2"/>
    <dgm:cxn modelId="{137681D4-1219-4DBF-864E-12C94B855E7C}" srcId="{0C0DCC35-E5A4-49EF-BD33-58CB2854ADEE}" destId="{830FE735-2CC1-4D2E-A3CF-FC6871AC8E12}" srcOrd="2" destOrd="0" parTransId="{C886C642-FE22-4D78-BD7B-96C93BA5BEFA}" sibTransId="{262E7CE4-A296-4270-ADAD-752EA6C7E621}"/>
    <dgm:cxn modelId="{CF6FEDE6-9EBD-4B2D-9985-5999637BDD67}" type="presOf" srcId="{8B5E2158-19D1-4DD1-BDB0-216E19820BF9}" destId="{C4240C23-09DB-451B-B394-836B02CD4E09}" srcOrd="0" destOrd="0" presId="urn:microsoft.com/office/officeart/2005/8/layout/cycle2"/>
    <dgm:cxn modelId="{6B0792EC-21C2-416D-A0D0-9CC02B837602}" srcId="{0C0DCC35-E5A4-49EF-BD33-58CB2854ADEE}" destId="{2B08856A-473A-432E-9B67-844EBEF269DE}" srcOrd="6" destOrd="0" parTransId="{35089825-AC6A-4592-8C7E-FECB27D2AC2F}" sibTransId="{A3A061F2-9244-4918-929D-3A7C3A260237}"/>
    <dgm:cxn modelId="{D77AF3EF-D757-4420-A810-A10CD597D371}" type="presOf" srcId="{CB3AF648-37FE-45A6-8FE3-12316C24863A}" destId="{FB1CFBD4-D268-48F2-9955-640C6795EC67}" srcOrd="0" destOrd="0" presId="urn:microsoft.com/office/officeart/2005/8/layout/cycle2"/>
    <dgm:cxn modelId="{34DBA4F5-71AD-4C28-81C3-4C19C6146B03}" srcId="{0C0DCC35-E5A4-49EF-BD33-58CB2854ADEE}" destId="{25999C10-146D-4801-8C8F-D8033F75BF88}" srcOrd="5" destOrd="0" parTransId="{D859C245-7807-42F3-88EF-3BC3DA1E2CDD}" sibTransId="{FD9DA5CE-F2B4-4E26-977F-23FBA8BB8AC5}"/>
    <dgm:cxn modelId="{37CEB8F6-D91C-4581-B08F-46E666F9C952}" srcId="{0C0DCC35-E5A4-49EF-BD33-58CB2854ADEE}" destId="{18F756DB-6C1F-4D7E-B91B-85CE26C82372}" srcOrd="3" destOrd="0" parTransId="{43DDAA07-178D-4240-9A32-DB614262D8BE}" sibTransId="{D1086438-22B9-4E88-A3F7-F093B232FEAB}"/>
    <dgm:cxn modelId="{42DEE514-29CE-494E-88BE-F2F5FB9B4AFC}" type="presParOf" srcId="{27978839-D7DE-4AF0-B186-C96E44DF1EA3}" destId="{B476C6B9-D026-47AD-B0C7-FE5122B09985}" srcOrd="0" destOrd="0" presId="urn:microsoft.com/office/officeart/2005/8/layout/cycle2"/>
    <dgm:cxn modelId="{8916084B-321A-4E0F-A1CC-AC0FE2801233}" type="presParOf" srcId="{27978839-D7DE-4AF0-B186-C96E44DF1EA3}" destId="{DF784786-F992-4128-988C-F2DABDA3AE80}" srcOrd="1" destOrd="0" presId="urn:microsoft.com/office/officeart/2005/8/layout/cycle2"/>
    <dgm:cxn modelId="{EC4BACC2-5639-44AD-B7A0-AE51945946D1}" type="presParOf" srcId="{DF784786-F992-4128-988C-F2DABDA3AE80}" destId="{E8A1A9CE-CE1C-44B7-9B29-40551C726D33}" srcOrd="0" destOrd="0" presId="urn:microsoft.com/office/officeart/2005/8/layout/cycle2"/>
    <dgm:cxn modelId="{215DD1D1-714E-497F-9CB0-2B528C40A5A2}" type="presParOf" srcId="{27978839-D7DE-4AF0-B186-C96E44DF1EA3}" destId="{FB1CFBD4-D268-48F2-9955-640C6795EC67}" srcOrd="2" destOrd="0" presId="urn:microsoft.com/office/officeart/2005/8/layout/cycle2"/>
    <dgm:cxn modelId="{794F1218-3723-4DF6-92BC-1E4FFDFFA3D1}" type="presParOf" srcId="{27978839-D7DE-4AF0-B186-C96E44DF1EA3}" destId="{D559C761-207F-4EEE-AEF4-94AA1E69D678}" srcOrd="3" destOrd="0" presId="urn:microsoft.com/office/officeart/2005/8/layout/cycle2"/>
    <dgm:cxn modelId="{E8FEE66D-D3F5-4128-8F36-43F2EF330443}" type="presParOf" srcId="{D559C761-207F-4EEE-AEF4-94AA1E69D678}" destId="{AA5E2DF2-7941-43D4-B010-A66E0AF5FD88}" srcOrd="0" destOrd="0" presId="urn:microsoft.com/office/officeart/2005/8/layout/cycle2"/>
    <dgm:cxn modelId="{7F878020-47F7-4FA6-9EDF-D4E51ABEA978}" type="presParOf" srcId="{27978839-D7DE-4AF0-B186-C96E44DF1EA3}" destId="{6D8F1805-C92C-4843-B2A3-C16D82C6FF93}" srcOrd="4" destOrd="0" presId="urn:microsoft.com/office/officeart/2005/8/layout/cycle2"/>
    <dgm:cxn modelId="{6AB579CB-86CA-4DF8-91B9-089115D487E8}" type="presParOf" srcId="{27978839-D7DE-4AF0-B186-C96E44DF1EA3}" destId="{E7E94631-F57A-4D92-9A16-BF856F45B601}" srcOrd="5" destOrd="0" presId="urn:microsoft.com/office/officeart/2005/8/layout/cycle2"/>
    <dgm:cxn modelId="{0CDF76AC-E196-4B0F-A6A1-D8A038AF1E93}" type="presParOf" srcId="{E7E94631-F57A-4D92-9A16-BF856F45B601}" destId="{E4A994F0-05F8-44A8-B492-F676150E441A}" srcOrd="0" destOrd="0" presId="urn:microsoft.com/office/officeart/2005/8/layout/cycle2"/>
    <dgm:cxn modelId="{E3BCEBF5-655F-4265-A1AB-DB7EFCAD2B1D}" type="presParOf" srcId="{27978839-D7DE-4AF0-B186-C96E44DF1EA3}" destId="{A5730607-7CA1-496E-94F5-C96B31D30043}" srcOrd="6" destOrd="0" presId="urn:microsoft.com/office/officeart/2005/8/layout/cycle2"/>
    <dgm:cxn modelId="{88F1CFB2-D436-4AE6-B8AD-CE409F6FE027}" type="presParOf" srcId="{27978839-D7DE-4AF0-B186-C96E44DF1EA3}" destId="{E410F5E1-8614-4D6B-B607-141475E5569E}" srcOrd="7" destOrd="0" presId="urn:microsoft.com/office/officeart/2005/8/layout/cycle2"/>
    <dgm:cxn modelId="{4CE9F5F4-D293-4596-AE60-6C03E887D263}" type="presParOf" srcId="{E410F5E1-8614-4D6B-B607-141475E5569E}" destId="{2ACCB8C2-8308-4AC9-A06A-96DB2F58DC0F}" srcOrd="0" destOrd="0" presId="urn:microsoft.com/office/officeart/2005/8/layout/cycle2"/>
    <dgm:cxn modelId="{B0005059-A6CC-4DA5-9709-F38F35D0CD77}" type="presParOf" srcId="{27978839-D7DE-4AF0-B186-C96E44DF1EA3}" destId="{F8624DDF-9A70-48CB-A8E2-C1957C539077}" srcOrd="8" destOrd="0" presId="urn:microsoft.com/office/officeart/2005/8/layout/cycle2"/>
    <dgm:cxn modelId="{D409216D-B670-4785-AABF-536DAA279E88}" type="presParOf" srcId="{27978839-D7DE-4AF0-B186-C96E44DF1EA3}" destId="{C4240C23-09DB-451B-B394-836B02CD4E09}" srcOrd="9" destOrd="0" presId="urn:microsoft.com/office/officeart/2005/8/layout/cycle2"/>
    <dgm:cxn modelId="{34B5240F-DD4D-4155-BDD4-378431574121}" type="presParOf" srcId="{C4240C23-09DB-451B-B394-836B02CD4E09}" destId="{F992271D-DC0F-47CE-9166-76EA51796ACB}" srcOrd="0" destOrd="0" presId="urn:microsoft.com/office/officeart/2005/8/layout/cycle2"/>
    <dgm:cxn modelId="{705AF614-4E77-4BF8-BCAD-48443FE8EF61}" type="presParOf" srcId="{27978839-D7DE-4AF0-B186-C96E44DF1EA3}" destId="{68A38237-B107-468E-A229-8B74482CF841}" srcOrd="10" destOrd="0" presId="urn:microsoft.com/office/officeart/2005/8/layout/cycle2"/>
    <dgm:cxn modelId="{8CD45E0E-5A36-40C5-8A56-C9974DD21769}" type="presParOf" srcId="{27978839-D7DE-4AF0-B186-C96E44DF1EA3}" destId="{BC075985-FCFE-4808-B4C7-FAB7C54358D8}" srcOrd="11" destOrd="0" presId="urn:microsoft.com/office/officeart/2005/8/layout/cycle2"/>
    <dgm:cxn modelId="{A883071D-B2AB-41FA-931D-8354B86A0083}" type="presParOf" srcId="{BC075985-FCFE-4808-B4C7-FAB7C54358D8}" destId="{628D8EA3-364F-4E05-9CB6-314A139E85BA}" srcOrd="0" destOrd="0" presId="urn:microsoft.com/office/officeart/2005/8/layout/cycle2"/>
    <dgm:cxn modelId="{B017853A-68C3-49C6-87E5-21E5DC986486}" type="presParOf" srcId="{27978839-D7DE-4AF0-B186-C96E44DF1EA3}" destId="{2E36A296-5399-48C0-B62E-116B7BB0E37B}" srcOrd="12" destOrd="0" presId="urn:microsoft.com/office/officeart/2005/8/layout/cycle2"/>
    <dgm:cxn modelId="{FFF5F64B-04A7-4E90-AD6A-FC656ABE7E69}" type="presParOf" srcId="{27978839-D7DE-4AF0-B186-C96E44DF1EA3}" destId="{B9DFC397-808D-4381-91DB-22BA6E26D0CF}" srcOrd="13" destOrd="0" presId="urn:microsoft.com/office/officeart/2005/8/layout/cycle2"/>
    <dgm:cxn modelId="{16A8E0FD-550D-4B99-A410-41FE58E1BA50}" type="presParOf" srcId="{B9DFC397-808D-4381-91DB-22BA6E26D0CF}" destId="{ED7961FB-9BDA-402E-A983-4B876720DB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0DCC35-E5A4-49EF-BD33-58CB2854AD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11E4A-1A38-4419-A829-5A7C3961BA7E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Leadership </a:t>
          </a:r>
        </a:p>
      </dgm:t>
    </dgm:pt>
    <dgm:pt modelId="{247C4202-0552-4BD4-8B1A-D0ACDB92D7F9}" type="parTrans" cxnId="{786CDC37-A281-4557-BE33-F1E901EFC307}">
      <dgm:prSet/>
      <dgm:spPr/>
      <dgm:t>
        <a:bodyPr/>
        <a:lstStyle/>
        <a:p>
          <a:endParaRPr lang="en-US"/>
        </a:p>
      </dgm:t>
    </dgm:pt>
    <dgm:pt modelId="{487E5A30-17BF-4FC8-8FC1-33537FB8D30C}" type="sibTrans" cxnId="{786CDC37-A281-4557-BE33-F1E901EFC307}">
      <dgm:prSet/>
      <dgm:spPr/>
      <dgm:t>
        <a:bodyPr/>
        <a:lstStyle/>
        <a:p>
          <a:endParaRPr lang="en-US"/>
        </a:p>
      </dgm:t>
    </dgm:pt>
    <dgm:pt modelId="{CB3AF648-37FE-45A6-8FE3-12316C24863A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/>
            <a:t>Volunteers</a:t>
          </a:r>
        </a:p>
      </dgm:t>
    </dgm:pt>
    <dgm:pt modelId="{1E56D177-B8D3-4423-B926-C177FC7B954D}" type="parTrans" cxnId="{823BCA0D-0587-46BE-87D1-EB2667BD0058}">
      <dgm:prSet/>
      <dgm:spPr/>
      <dgm:t>
        <a:bodyPr/>
        <a:lstStyle/>
        <a:p>
          <a:endParaRPr lang="en-US"/>
        </a:p>
      </dgm:t>
    </dgm:pt>
    <dgm:pt modelId="{CBA68D92-720B-40CC-AA03-C506D5FFC3EE}" type="sibTrans" cxnId="{823BCA0D-0587-46BE-87D1-EB2667BD0058}">
      <dgm:prSet/>
      <dgm:spPr/>
      <dgm:t>
        <a:bodyPr/>
        <a:lstStyle/>
        <a:p>
          <a:endParaRPr lang="en-US"/>
        </a:p>
      </dgm:t>
    </dgm:pt>
    <dgm:pt modelId="{830FE735-2CC1-4D2E-A3CF-FC6871AC8E1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C886C642-FE22-4D78-BD7B-96C93BA5BEFA}" type="parTrans" cxnId="{137681D4-1219-4DBF-864E-12C94B855E7C}">
      <dgm:prSet/>
      <dgm:spPr/>
      <dgm:t>
        <a:bodyPr/>
        <a:lstStyle/>
        <a:p>
          <a:endParaRPr lang="en-US"/>
        </a:p>
      </dgm:t>
    </dgm:pt>
    <dgm:pt modelId="{262E7CE4-A296-4270-ADAD-752EA6C7E621}" type="sibTrans" cxnId="{137681D4-1219-4DBF-864E-12C94B855E7C}">
      <dgm:prSet/>
      <dgm:spPr/>
      <dgm:t>
        <a:bodyPr/>
        <a:lstStyle/>
        <a:p>
          <a:endParaRPr lang="en-US"/>
        </a:p>
      </dgm:t>
    </dgm:pt>
    <dgm:pt modelId="{18F756DB-6C1F-4D7E-B91B-85CE26C8237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43DDAA07-178D-4240-9A32-DB614262D8BE}" type="parTrans" cxnId="{37CEB8F6-D91C-4581-B08F-46E666F9C952}">
      <dgm:prSet/>
      <dgm:spPr/>
      <dgm:t>
        <a:bodyPr/>
        <a:lstStyle/>
        <a:p>
          <a:endParaRPr lang="en-US"/>
        </a:p>
      </dgm:t>
    </dgm:pt>
    <dgm:pt modelId="{D1086438-22B9-4E88-A3F7-F093B232FEAB}" type="sibTrans" cxnId="{37CEB8F6-D91C-4581-B08F-46E666F9C952}">
      <dgm:prSet/>
      <dgm:spPr/>
      <dgm:t>
        <a:bodyPr/>
        <a:lstStyle/>
        <a:p>
          <a:endParaRPr lang="en-US"/>
        </a:p>
      </dgm:t>
    </dgm:pt>
    <dgm:pt modelId="{597F9414-68A5-4E85-91FF-3113A70C61E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</a:t>
          </a:r>
        </a:p>
      </dgm:t>
    </dgm:pt>
    <dgm:pt modelId="{FF0151BE-3129-46EC-87D8-2120658429DA}" type="parTrans" cxnId="{72E94992-6583-4653-91CD-BB50467576C4}">
      <dgm:prSet/>
      <dgm:spPr/>
      <dgm:t>
        <a:bodyPr/>
        <a:lstStyle/>
        <a:p>
          <a:endParaRPr lang="en-US"/>
        </a:p>
      </dgm:t>
    </dgm:pt>
    <dgm:pt modelId="{8B5E2158-19D1-4DD1-BDB0-216E19820BF9}" type="sibTrans" cxnId="{72E94992-6583-4653-91CD-BB50467576C4}">
      <dgm:prSet/>
      <dgm:spPr/>
      <dgm:t>
        <a:bodyPr/>
        <a:lstStyle/>
        <a:p>
          <a:endParaRPr lang="en-US"/>
        </a:p>
      </dgm:t>
    </dgm:pt>
    <dgm:pt modelId="{25999C10-146D-4801-8C8F-D8033F75BF8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Action Response </a:t>
          </a:r>
        </a:p>
      </dgm:t>
    </dgm:pt>
    <dgm:pt modelId="{D859C245-7807-42F3-88EF-3BC3DA1E2CDD}" type="parTrans" cxnId="{34DBA4F5-71AD-4C28-81C3-4C19C6146B03}">
      <dgm:prSet/>
      <dgm:spPr/>
      <dgm:t>
        <a:bodyPr/>
        <a:lstStyle/>
        <a:p>
          <a:endParaRPr lang="en-US"/>
        </a:p>
      </dgm:t>
    </dgm:pt>
    <dgm:pt modelId="{FD9DA5CE-F2B4-4E26-977F-23FBA8BB8AC5}" type="sibTrans" cxnId="{34DBA4F5-71AD-4C28-81C3-4C19C6146B03}">
      <dgm:prSet/>
      <dgm:spPr/>
      <dgm:t>
        <a:bodyPr/>
        <a:lstStyle/>
        <a:p>
          <a:endParaRPr lang="en-US"/>
        </a:p>
      </dgm:t>
    </dgm:pt>
    <dgm:pt modelId="{2B08856A-473A-432E-9B67-844EBEF269DE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35089825-AC6A-4592-8C7E-FECB27D2AC2F}" type="parTrans" cxnId="{6B0792EC-21C2-416D-A0D0-9CC02B837602}">
      <dgm:prSet/>
      <dgm:spPr/>
      <dgm:t>
        <a:bodyPr/>
        <a:lstStyle/>
        <a:p>
          <a:endParaRPr lang="en-US"/>
        </a:p>
      </dgm:t>
    </dgm:pt>
    <dgm:pt modelId="{A3A061F2-9244-4918-929D-3A7C3A260237}" type="sibTrans" cxnId="{6B0792EC-21C2-416D-A0D0-9CC02B837602}">
      <dgm:prSet/>
      <dgm:spPr/>
      <dgm:t>
        <a:bodyPr/>
        <a:lstStyle/>
        <a:p>
          <a:endParaRPr lang="en-US"/>
        </a:p>
      </dgm:t>
    </dgm:pt>
    <dgm:pt modelId="{27978839-D7DE-4AF0-B186-C96E44DF1EA3}" type="pres">
      <dgm:prSet presAssocID="{0C0DCC35-E5A4-49EF-BD33-58CB2854ADEE}" presName="cycle" presStyleCnt="0">
        <dgm:presLayoutVars>
          <dgm:dir/>
          <dgm:resizeHandles val="exact"/>
        </dgm:presLayoutVars>
      </dgm:prSet>
      <dgm:spPr/>
    </dgm:pt>
    <dgm:pt modelId="{B476C6B9-D026-47AD-B0C7-FE5122B09985}" type="pres">
      <dgm:prSet presAssocID="{9C211E4A-1A38-4419-A829-5A7C3961BA7E}" presName="node" presStyleLbl="node1" presStyleIdx="0" presStyleCnt="7">
        <dgm:presLayoutVars>
          <dgm:bulletEnabled val="1"/>
        </dgm:presLayoutVars>
      </dgm:prSet>
      <dgm:spPr/>
    </dgm:pt>
    <dgm:pt modelId="{DF784786-F992-4128-988C-F2DABDA3AE80}" type="pres">
      <dgm:prSet presAssocID="{487E5A30-17BF-4FC8-8FC1-33537FB8D30C}" presName="sibTrans" presStyleLbl="sibTrans2D1" presStyleIdx="0" presStyleCnt="7"/>
      <dgm:spPr/>
    </dgm:pt>
    <dgm:pt modelId="{E8A1A9CE-CE1C-44B7-9B29-40551C726D33}" type="pres">
      <dgm:prSet presAssocID="{487E5A30-17BF-4FC8-8FC1-33537FB8D30C}" presName="connectorText" presStyleLbl="sibTrans2D1" presStyleIdx="0" presStyleCnt="7"/>
      <dgm:spPr/>
    </dgm:pt>
    <dgm:pt modelId="{FB1CFBD4-D268-48F2-9955-640C6795EC67}" type="pres">
      <dgm:prSet presAssocID="{CB3AF648-37FE-45A6-8FE3-12316C24863A}" presName="node" presStyleLbl="node1" presStyleIdx="1" presStyleCnt="7">
        <dgm:presLayoutVars>
          <dgm:bulletEnabled val="1"/>
        </dgm:presLayoutVars>
      </dgm:prSet>
      <dgm:spPr/>
    </dgm:pt>
    <dgm:pt modelId="{D559C761-207F-4EEE-AEF4-94AA1E69D678}" type="pres">
      <dgm:prSet presAssocID="{CBA68D92-720B-40CC-AA03-C506D5FFC3EE}" presName="sibTrans" presStyleLbl="sibTrans2D1" presStyleIdx="1" presStyleCnt="7"/>
      <dgm:spPr/>
    </dgm:pt>
    <dgm:pt modelId="{AA5E2DF2-7941-43D4-B010-A66E0AF5FD88}" type="pres">
      <dgm:prSet presAssocID="{CBA68D92-720B-40CC-AA03-C506D5FFC3EE}" presName="connectorText" presStyleLbl="sibTrans2D1" presStyleIdx="1" presStyleCnt="7"/>
      <dgm:spPr/>
    </dgm:pt>
    <dgm:pt modelId="{6D8F1805-C92C-4843-B2A3-C16D82C6FF93}" type="pres">
      <dgm:prSet presAssocID="{830FE735-2CC1-4D2E-A3CF-FC6871AC8E12}" presName="node" presStyleLbl="node1" presStyleIdx="2" presStyleCnt="7">
        <dgm:presLayoutVars>
          <dgm:bulletEnabled val="1"/>
        </dgm:presLayoutVars>
      </dgm:prSet>
      <dgm:spPr/>
    </dgm:pt>
    <dgm:pt modelId="{E7E94631-F57A-4D92-9A16-BF856F45B601}" type="pres">
      <dgm:prSet presAssocID="{262E7CE4-A296-4270-ADAD-752EA6C7E621}" presName="sibTrans" presStyleLbl="sibTrans2D1" presStyleIdx="2" presStyleCnt="7"/>
      <dgm:spPr/>
    </dgm:pt>
    <dgm:pt modelId="{E4A994F0-05F8-44A8-B492-F676150E441A}" type="pres">
      <dgm:prSet presAssocID="{262E7CE4-A296-4270-ADAD-752EA6C7E621}" presName="connectorText" presStyleLbl="sibTrans2D1" presStyleIdx="2" presStyleCnt="7"/>
      <dgm:spPr/>
    </dgm:pt>
    <dgm:pt modelId="{A5730607-7CA1-496E-94F5-C96B31D30043}" type="pres">
      <dgm:prSet presAssocID="{18F756DB-6C1F-4D7E-B91B-85CE26C82372}" presName="node" presStyleLbl="node1" presStyleIdx="3" presStyleCnt="7">
        <dgm:presLayoutVars>
          <dgm:bulletEnabled val="1"/>
        </dgm:presLayoutVars>
      </dgm:prSet>
      <dgm:spPr/>
    </dgm:pt>
    <dgm:pt modelId="{E410F5E1-8614-4D6B-B607-141475E5569E}" type="pres">
      <dgm:prSet presAssocID="{D1086438-22B9-4E88-A3F7-F093B232FEAB}" presName="sibTrans" presStyleLbl="sibTrans2D1" presStyleIdx="3" presStyleCnt="7"/>
      <dgm:spPr/>
    </dgm:pt>
    <dgm:pt modelId="{2ACCB8C2-8308-4AC9-A06A-96DB2F58DC0F}" type="pres">
      <dgm:prSet presAssocID="{D1086438-22B9-4E88-A3F7-F093B232FEAB}" presName="connectorText" presStyleLbl="sibTrans2D1" presStyleIdx="3" presStyleCnt="7"/>
      <dgm:spPr/>
    </dgm:pt>
    <dgm:pt modelId="{F8624DDF-9A70-48CB-A8E2-C1957C539077}" type="pres">
      <dgm:prSet presAssocID="{597F9414-68A5-4E85-91FF-3113A70C61E9}" presName="node" presStyleLbl="node1" presStyleIdx="4" presStyleCnt="7">
        <dgm:presLayoutVars>
          <dgm:bulletEnabled val="1"/>
        </dgm:presLayoutVars>
      </dgm:prSet>
      <dgm:spPr/>
    </dgm:pt>
    <dgm:pt modelId="{C4240C23-09DB-451B-B394-836B02CD4E09}" type="pres">
      <dgm:prSet presAssocID="{8B5E2158-19D1-4DD1-BDB0-216E19820BF9}" presName="sibTrans" presStyleLbl="sibTrans2D1" presStyleIdx="4" presStyleCnt="7"/>
      <dgm:spPr/>
    </dgm:pt>
    <dgm:pt modelId="{F992271D-DC0F-47CE-9166-76EA51796ACB}" type="pres">
      <dgm:prSet presAssocID="{8B5E2158-19D1-4DD1-BDB0-216E19820BF9}" presName="connectorText" presStyleLbl="sibTrans2D1" presStyleIdx="4" presStyleCnt="7"/>
      <dgm:spPr/>
    </dgm:pt>
    <dgm:pt modelId="{68A38237-B107-468E-A229-8B74482CF841}" type="pres">
      <dgm:prSet presAssocID="{25999C10-146D-4801-8C8F-D8033F75BF88}" presName="node" presStyleLbl="node1" presStyleIdx="5" presStyleCnt="7">
        <dgm:presLayoutVars>
          <dgm:bulletEnabled val="1"/>
        </dgm:presLayoutVars>
      </dgm:prSet>
      <dgm:spPr/>
    </dgm:pt>
    <dgm:pt modelId="{BC075985-FCFE-4808-B4C7-FAB7C54358D8}" type="pres">
      <dgm:prSet presAssocID="{FD9DA5CE-F2B4-4E26-977F-23FBA8BB8AC5}" presName="sibTrans" presStyleLbl="sibTrans2D1" presStyleIdx="5" presStyleCnt="7"/>
      <dgm:spPr/>
    </dgm:pt>
    <dgm:pt modelId="{628D8EA3-364F-4E05-9CB6-314A139E85BA}" type="pres">
      <dgm:prSet presAssocID="{FD9DA5CE-F2B4-4E26-977F-23FBA8BB8AC5}" presName="connectorText" presStyleLbl="sibTrans2D1" presStyleIdx="5" presStyleCnt="7"/>
      <dgm:spPr/>
    </dgm:pt>
    <dgm:pt modelId="{2E36A296-5399-48C0-B62E-116B7BB0E37B}" type="pres">
      <dgm:prSet presAssocID="{2B08856A-473A-432E-9B67-844EBEF269DE}" presName="node" presStyleLbl="node1" presStyleIdx="6" presStyleCnt="7">
        <dgm:presLayoutVars>
          <dgm:bulletEnabled val="1"/>
        </dgm:presLayoutVars>
      </dgm:prSet>
      <dgm:spPr/>
    </dgm:pt>
    <dgm:pt modelId="{B9DFC397-808D-4381-91DB-22BA6E26D0CF}" type="pres">
      <dgm:prSet presAssocID="{A3A061F2-9244-4918-929D-3A7C3A260237}" presName="sibTrans" presStyleLbl="sibTrans2D1" presStyleIdx="6" presStyleCnt="7"/>
      <dgm:spPr/>
    </dgm:pt>
    <dgm:pt modelId="{ED7961FB-9BDA-402E-A983-4B876720DB94}" type="pres">
      <dgm:prSet presAssocID="{A3A061F2-9244-4918-929D-3A7C3A260237}" presName="connectorText" presStyleLbl="sibTrans2D1" presStyleIdx="6" presStyleCnt="7"/>
      <dgm:spPr/>
    </dgm:pt>
  </dgm:ptLst>
  <dgm:cxnLst>
    <dgm:cxn modelId="{8EF8DB08-FE5E-4C95-8ED4-C230106A5C98}" type="presOf" srcId="{A3A061F2-9244-4918-929D-3A7C3A260237}" destId="{B9DFC397-808D-4381-91DB-22BA6E26D0CF}" srcOrd="0" destOrd="0" presId="urn:microsoft.com/office/officeart/2005/8/layout/cycle2"/>
    <dgm:cxn modelId="{823BCA0D-0587-46BE-87D1-EB2667BD0058}" srcId="{0C0DCC35-E5A4-49EF-BD33-58CB2854ADEE}" destId="{CB3AF648-37FE-45A6-8FE3-12316C24863A}" srcOrd="1" destOrd="0" parTransId="{1E56D177-B8D3-4423-B926-C177FC7B954D}" sibTransId="{CBA68D92-720B-40CC-AA03-C506D5FFC3EE}"/>
    <dgm:cxn modelId="{89E5720E-479F-4B1C-B7E4-55720FDEF183}" type="presOf" srcId="{0C0DCC35-E5A4-49EF-BD33-58CB2854ADEE}" destId="{27978839-D7DE-4AF0-B186-C96E44DF1EA3}" srcOrd="0" destOrd="0" presId="urn:microsoft.com/office/officeart/2005/8/layout/cycle2"/>
    <dgm:cxn modelId="{B6E31C0F-B874-48BF-8D2E-96676C7CCF6F}" type="presOf" srcId="{2B08856A-473A-432E-9B67-844EBEF269DE}" destId="{2E36A296-5399-48C0-B62E-116B7BB0E37B}" srcOrd="0" destOrd="0" presId="urn:microsoft.com/office/officeart/2005/8/layout/cycle2"/>
    <dgm:cxn modelId="{4A6FD410-3F17-410F-92CB-E48C5DFB125B}" type="presOf" srcId="{597F9414-68A5-4E85-91FF-3113A70C61E9}" destId="{F8624DDF-9A70-48CB-A8E2-C1957C539077}" srcOrd="0" destOrd="0" presId="urn:microsoft.com/office/officeart/2005/8/layout/cycle2"/>
    <dgm:cxn modelId="{3F221F12-8EA1-4E23-9767-74C961835D4B}" type="presOf" srcId="{487E5A30-17BF-4FC8-8FC1-33537FB8D30C}" destId="{E8A1A9CE-CE1C-44B7-9B29-40551C726D33}" srcOrd="1" destOrd="0" presId="urn:microsoft.com/office/officeart/2005/8/layout/cycle2"/>
    <dgm:cxn modelId="{EA9EA32E-B5F4-44A8-BCE1-CBD9727A105C}" type="presOf" srcId="{CBA68D92-720B-40CC-AA03-C506D5FFC3EE}" destId="{D559C761-207F-4EEE-AEF4-94AA1E69D678}" srcOrd="0" destOrd="0" presId="urn:microsoft.com/office/officeart/2005/8/layout/cycle2"/>
    <dgm:cxn modelId="{786CDC37-A281-4557-BE33-F1E901EFC307}" srcId="{0C0DCC35-E5A4-49EF-BD33-58CB2854ADEE}" destId="{9C211E4A-1A38-4419-A829-5A7C3961BA7E}" srcOrd="0" destOrd="0" parTransId="{247C4202-0552-4BD4-8B1A-D0ACDB92D7F9}" sibTransId="{487E5A30-17BF-4FC8-8FC1-33537FB8D30C}"/>
    <dgm:cxn modelId="{C46F293B-11C3-45A4-9D4F-14E32DC9B25C}" type="presOf" srcId="{830FE735-2CC1-4D2E-A3CF-FC6871AC8E12}" destId="{6D8F1805-C92C-4843-B2A3-C16D82C6FF93}" srcOrd="0" destOrd="0" presId="urn:microsoft.com/office/officeart/2005/8/layout/cycle2"/>
    <dgm:cxn modelId="{13191C4D-8EF4-4C46-AF12-EEA741F77730}" type="presOf" srcId="{8B5E2158-19D1-4DD1-BDB0-216E19820BF9}" destId="{F992271D-DC0F-47CE-9166-76EA51796ACB}" srcOrd="1" destOrd="0" presId="urn:microsoft.com/office/officeart/2005/8/layout/cycle2"/>
    <dgm:cxn modelId="{85A2A956-FA08-4D61-9FCE-459231DE4AA9}" type="presOf" srcId="{9C211E4A-1A38-4419-A829-5A7C3961BA7E}" destId="{B476C6B9-D026-47AD-B0C7-FE5122B09985}" srcOrd="0" destOrd="0" presId="urn:microsoft.com/office/officeart/2005/8/layout/cycle2"/>
    <dgm:cxn modelId="{ACEEA47B-13D4-4728-89C3-D8FB26E7FA73}" type="presOf" srcId="{A3A061F2-9244-4918-929D-3A7C3A260237}" destId="{ED7961FB-9BDA-402E-A983-4B876720DB94}" srcOrd="1" destOrd="0" presId="urn:microsoft.com/office/officeart/2005/8/layout/cycle2"/>
    <dgm:cxn modelId="{D0ADDC80-CB8C-4999-90A0-AB8B3CC21A59}" type="presOf" srcId="{CBA68D92-720B-40CC-AA03-C506D5FFC3EE}" destId="{AA5E2DF2-7941-43D4-B010-A66E0AF5FD88}" srcOrd="1" destOrd="0" presId="urn:microsoft.com/office/officeart/2005/8/layout/cycle2"/>
    <dgm:cxn modelId="{E58C1490-1C97-4C73-B7C4-555D8245C1BF}" type="presOf" srcId="{18F756DB-6C1F-4D7E-B91B-85CE26C82372}" destId="{A5730607-7CA1-496E-94F5-C96B31D30043}" srcOrd="0" destOrd="0" presId="urn:microsoft.com/office/officeart/2005/8/layout/cycle2"/>
    <dgm:cxn modelId="{72E94992-6583-4653-91CD-BB50467576C4}" srcId="{0C0DCC35-E5A4-49EF-BD33-58CB2854ADEE}" destId="{597F9414-68A5-4E85-91FF-3113A70C61E9}" srcOrd="4" destOrd="0" parTransId="{FF0151BE-3129-46EC-87D8-2120658429DA}" sibTransId="{8B5E2158-19D1-4DD1-BDB0-216E19820BF9}"/>
    <dgm:cxn modelId="{45C27E92-D3B5-4A1B-92EB-1D02C81A8747}" type="presOf" srcId="{25999C10-146D-4801-8C8F-D8033F75BF88}" destId="{68A38237-B107-468E-A229-8B74482CF841}" srcOrd="0" destOrd="0" presId="urn:microsoft.com/office/officeart/2005/8/layout/cycle2"/>
    <dgm:cxn modelId="{2A868193-9360-44AF-8A6A-B6046C5706EB}" type="presOf" srcId="{487E5A30-17BF-4FC8-8FC1-33537FB8D30C}" destId="{DF784786-F992-4128-988C-F2DABDA3AE80}" srcOrd="0" destOrd="0" presId="urn:microsoft.com/office/officeart/2005/8/layout/cycle2"/>
    <dgm:cxn modelId="{2B91E5A9-5D4F-47E3-80B4-C1D2B4F78F8C}" type="presOf" srcId="{D1086438-22B9-4E88-A3F7-F093B232FEAB}" destId="{E410F5E1-8614-4D6B-B607-141475E5569E}" srcOrd="0" destOrd="0" presId="urn:microsoft.com/office/officeart/2005/8/layout/cycle2"/>
    <dgm:cxn modelId="{4DF54FB2-A184-46B2-830E-BFA5FDEB5F7B}" type="presOf" srcId="{FD9DA5CE-F2B4-4E26-977F-23FBA8BB8AC5}" destId="{628D8EA3-364F-4E05-9CB6-314A139E85BA}" srcOrd="1" destOrd="0" presId="urn:microsoft.com/office/officeart/2005/8/layout/cycle2"/>
    <dgm:cxn modelId="{8604ADB9-CDE9-4078-942A-E490FD500888}" type="presOf" srcId="{262E7CE4-A296-4270-ADAD-752EA6C7E621}" destId="{E7E94631-F57A-4D92-9A16-BF856F45B601}" srcOrd="0" destOrd="0" presId="urn:microsoft.com/office/officeart/2005/8/layout/cycle2"/>
    <dgm:cxn modelId="{B10E44C3-CD02-43FF-A4C8-6EE351CC80A3}" type="presOf" srcId="{FD9DA5CE-F2B4-4E26-977F-23FBA8BB8AC5}" destId="{BC075985-FCFE-4808-B4C7-FAB7C54358D8}" srcOrd="0" destOrd="0" presId="urn:microsoft.com/office/officeart/2005/8/layout/cycle2"/>
    <dgm:cxn modelId="{8D263FC5-95F9-4036-A8DD-4EDBE6252643}" type="presOf" srcId="{D1086438-22B9-4E88-A3F7-F093B232FEAB}" destId="{2ACCB8C2-8308-4AC9-A06A-96DB2F58DC0F}" srcOrd="1" destOrd="0" presId="urn:microsoft.com/office/officeart/2005/8/layout/cycle2"/>
    <dgm:cxn modelId="{CA9588C7-7C3F-4CBA-98D9-A4A07C48DA97}" type="presOf" srcId="{262E7CE4-A296-4270-ADAD-752EA6C7E621}" destId="{E4A994F0-05F8-44A8-B492-F676150E441A}" srcOrd="1" destOrd="0" presId="urn:microsoft.com/office/officeart/2005/8/layout/cycle2"/>
    <dgm:cxn modelId="{137681D4-1219-4DBF-864E-12C94B855E7C}" srcId="{0C0DCC35-E5A4-49EF-BD33-58CB2854ADEE}" destId="{830FE735-2CC1-4D2E-A3CF-FC6871AC8E12}" srcOrd="2" destOrd="0" parTransId="{C886C642-FE22-4D78-BD7B-96C93BA5BEFA}" sibTransId="{262E7CE4-A296-4270-ADAD-752EA6C7E621}"/>
    <dgm:cxn modelId="{CF6FEDE6-9EBD-4B2D-9985-5999637BDD67}" type="presOf" srcId="{8B5E2158-19D1-4DD1-BDB0-216E19820BF9}" destId="{C4240C23-09DB-451B-B394-836B02CD4E09}" srcOrd="0" destOrd="0" presId="urn:microsoft.com/office/officeart/2005/8/layout/cycle2"/>
    <dgm:cxn modelId="{6B0792EC-21C2-416D-A0D0-9CC02B837602}" srcId="{0C0DCC35-E5A4-49EF-BD33-58CB2854ADEE}" destId="{2B08856A-473A-432E-9B67-844EBEF269DE}" srcOrd="6" destOrd="0" parTransId="{35089825-AC6A-4592-8C7E-FECB27D2AC2F}" sibTransId="{A3A061F2-9244-4918-929D-3A7C3A260237}"/>
    <dgm:cxn modelId="{D77AF3EF-D757-4420-A810-A10CD597D371}" type="presOf" srcId="{CB3AF648-37FE-45A6-8FE3-12316C24863A}" destId="{FB1CFBD4-D268-48F2-9955-640C6795EC67}" srcOrd="0" destOrd="0" presId="urn:microsoft.com/office/officeart/2005/8/layout/cycle2"/>
    <dgm:cxn modelId="{34DBA4F5-71AD-4C28-81C3-4C19C6146B03}" srcId="{0C0DCC35-E5A4-49EF-BD33-58CB2854ADEE}" destId="{25999C10-146D-4801-8C8F-D8033F75BF88}" srcOrd="5" destOrd="0" parTransId="{D859C245-7807-42F3-88EF-3BC3DA1E2CDD}" sibTransId="{FD9DA5CE-F2B4-4E26-977F-23FBA8BB8AC5}"/>
    <dgm:cxn modelId="{37CEB8F6-D91C-4581-B08F-46E666F9C952}" srcId="{0C0DCC35-E5A4-49EF-BD33-58CB2854ADEE}" destId="{18F756DB-6C1F-4D7E-B91B-85CE26C82372}" srcOrd="3" destOrd="0" parTransId="{43DDAA07-178D-4240-9A32-DB614262D8BE}" sibTransId="{D1086438-22B9-4E88-A3F7-F093B232FEAB}"/>
    <dgm:cxn modelId="{42DEE514-29CE-494E-88BE-F2F5FB9B4AFC}" type="presParOf" srcId="{27978839-D7DE-4AF0-B186-C96E44DF1EA3}" destId="{B476C6B9-D026-47AD-B0C7-FE5122B09985}" srcOrd="0" destOrd="0" presId="urn:microsoft.com/office/officeart/2005/8/layout/cycle2"/>
    <dgm:cxn modelId="{8916084B-321A-4E0F-A1CC-AC0FE2801233}" type="presParOf" srcId="{27978839-D7DE-4AF0-B186-C96E44DF1EA3}" destId="{DF784786-F992-4128-988C-F2DABDA3AE80}" srcOrd="1" destOrd="0" presId="urn:microsoft.com/office/officeart/2005/8/layout/cycle2"/>
    <dgm:cxn modelId="{EC4BACC2-5639-44AD-B7A0-AE51945946D1}" type="presParOf" srcId="{DF784786-F992-4128-988C-F2DABDA3AE80}" destId="{E8A1A9CE-CE1C-44B7-9B29-40551C726D33}" srcOrd="0" destOrd="0" presId="urn:microsoft.com/office/officeart/2005/8/layout/cycle2"/>
    <dgm:cxn modelId="{215DD1D1-714E-497F-9CB0-2B528C40A5A2}" type="presParOf" srcId="{27978839-D7DE-4AF0-B186-C96E44DF1EA3}" destId="{FB1CFBD4-D268-48F2-9955-640C6795EC67}" srcOrd="2" destOrd="0" presId="urn:microsoft.com/office/officeart/2005/8/layout/cycle2"/>
    <dgm:cxn modelId="{794F1218-3723-4DF6-92BC-1E4FFDFFA3D1}" type="presParOf" srcId="{27978839-D7DE-4AF0-B186-C96E44DF1EA3}" destId="{D559C761-207F-4EEE-AEF4-94AA1E69D678}" srcOrd="3" destOrd="0" presId="urn:microsoft.com/office/officeart/2005/8/layout/cycle2"/>
    <dgm:cxn modelId="{E8FEE66D-D3F5-4128-8F36-43F2EF330443}" type="presParOf" srcId="{D559C761-207F-4EEE-AEF4-94AA1E69D678}" destId="{AA5E2DF2-7941-43D4-B010-A66E0AF5FD88}" srcOrd="0" destOrd="0" presId="urn:microsoft.com/office/officeart/2005/8/layout/cycle2"/>
    <dgm:cxn modelId="{7F878020-47F7-4FA6-9EDF-D4E51ABEA978}" type="presParOf" srcId="{27978839-D7DE-4AF0-B186-C96E44DF1EA3}" destId="{6D8F1805-C92C-4843-B2A3-C16D82C6FF93}" srcOrd="4" destOrd="0" presId="urn:microsoft.com/office/officeart/2005/8/layout/cycle2"/>
    <dgm:cxn modelId="{6AB579CB-86CA-4DF8-91B9-089115D487E8}" type="presParOf" srcId="{27978839-D7DE-4AF0-B186-C96E44DF1EA3}" destId="{E7E94631-F57A-4D92-9A16-BF856F45B601}" srcOrd="5" destOrd="0" presId="urn:microsoft.com/office/officeart/2005/8/layout/cycle2"/>
    <dgm:cxn modelId="{0CDF76AC-E196-4B0F-A6A1-D8A038AF1E93}" type="presParOf" srcId="{E7E94631-F57A-4D92-9A16-BF856F45B601}" destId="{E4A994F0-05F8-44A8-B492-F676150E441A}" srcOrd="0" destOrd="0" presId="urn:microsoft.com/office/officeart/2005/8/layout/cycle2"/>
    <dgm:cxn modelId="{E3BCEBF5-655F-4265-A1AB-DB7EFCAD2B1D}" type="presParOf" srcId="{27978839-D7DE-4AF0-B186-C96E44DF1EA3}" destId="{A5730607-7CA1-496E-94F5-C96B31D30043}" srcOrd="6" destOrd="0" presId="urn:microsoft.com/office/officeart/2005/8/layout/cycle2"/>
    <dgm:cxn modelId="{88F1CFB2-D436-4AE6-B8AD-CE409F6FE027}" type="presParOf" srcId="{27978839-D7DE-4AF0-B186-C96E44DF1EA3}" destId="{E410F5E1-8614-4D6B-B607-141475E5569E}" srcOrd="7" destOrd="0" presId="urn:microsoft.com/office/officeart/2005/8/layout/cycle2"/>
    <dgm:cxn modelId="{4CE9F5F4-D293-4596-AE60-6C03E887D263}" type="presParOf" srcId="{E410F5E1-8614-4D6B-B607-141475E5569E}" destId="{2ACCB8C2-8308-4AC9-A06A-96DB2F58DC0F}" srcOrd="0" destOrd="0" presId="urn:microsoft.com/office/officeart/2005/8/layout/cycle2"/>
    <dgm:cxn modelId="{B0005059-A6CC-4DA5-9709-F38F35D0CD77}" type="presParOf" srcId="{27978839-D7DE-4AF0-B186-C96E44DF1EA3}" destId="{F8624DDF-9A70-48CB-A8E2-C1957C539077}" srcOrd="8" destOrd="0" presId="urn:microsoft.com/office/officeart/2005/8/layout/cycle2"/>
    <dgm:cxn modelId="{D409216D-B670-4785-AABF-536DAA279E88}" type="presParOf" srcId="{27978839-D7DE-4AF0-B186-C96E44DF1EA3}" destId="{C4240C23-09DB-451B-B394-836B02CD4E09}" srcOrd="9" destOrd="0" presId="urn:microsoft.com/office/officeart/2005/8/layout/cycle2"/>
    <dgm:cxn modelId="{34B5240F-DD4D-4155-BDD4-378431574121}" type="presParOf" srcId="{C4240C23-09DB-451B-B394-836B02CD4E09}" destId="{F992271D-DC0F-47CE-9166-76EA51796ACB}" srcOrd="0" destOrd="0" presId="urn:microsoft.com/office/officeart/2005/8/layout/cycle2"/>
    <dgm:cxn modelId="{705AF614-4E77-4BF8-BCAD-48443FE8EF61}" type="presParOf" srcId="{27978839-D7DE-4AF0-B186-C96E44DF1EA3}" destId="{68A38237-B107-468E-A229-8B74482CF841}" srcOrd="10" destOrd="0" presId="urn:microsoft.com/office/officeart/2005/8/layout/cycle2"/>
    <dgm:cxn modelId="{8CD45E0E-5A36-40C5-8A56-C9974DD21769}" type="presParOf" srcId="{27978839-D7DE-4AF0-B186-C96E44DF1EA3}" destId="{BC075985-FCFE-4808-B4C7-FAB7C54358D8}" srcOrd="11" destOrd="0" presId="urn:microsoft.com/office/officeart/2005/8/layout/cycle2"/>
    <dgm:cxn modelId="{A883071D-B2AB-41FA-931D-8354B86A0083}" type="presParOf" srcId="{BC075985-FCFE-4808-B4C7-FAB7C54358D8}" destId="{628D8EA3-364F-4E05-9CB6-314A139E85BA}" srcOrd="0" destOrd="0" presId="urn:microsoft.com/office/officeart/2005/8/layout/cycle2"/>
    <dgm:cxn modelId="{B017853A-68C3-49C6-87E5-21E5DC986486}" type="presParOf" srcId="{27978839-D7DE-4AF0-B186-C96E44DF1EA3}" destId="{2E36A296-5399-48C0-B62E-116B7BB0E37B}" srcOrd="12" destOrd="0" presId="urn:microsoft.com/office/officeart/2005/8/layout/cycle2"/>
    <dgm:cxn modelId="{FFF5F64B-04A7-4E90-AD6A-FC656ABE7E69}" type="presParOf" srcId="{27978839-D7DE-4AF0-B186-C96E44DF1EA3}" destId="{B9DFC397-808D-4381-91DB-22BA6E26D0CF}" srcOrd="13" destOrd="0" presId="urn:microsoft.com/office/officeart/2005/8/layout/cycle2"/>
    <dgm:cxn modelId="{16A8E0FD-550D-4B99-A410-41FE58E1BA50}" type="presParOf" srcId="{B9DFC397-808D-4381-91DB-22BA6E26D0CF}" destId="{ED7961FB-9BDA-402E-A983-4B876720DB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0DCC35-E5A4-49EF-BD33-58CB2854AD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11E4A-1A38-4419-A829-5A7C3961BA7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 </a:t>
          </a:r>
        </a:p>
      </dgm:t>
    </dgm:pt>
    <dgm:pt modelId="{247C4202-0552-4BD4-8B1A-D0ACDB92D7F9}" type="parTrans" cxnId="{786CDC37-A281-4557-BE33-F1E901EFC307}">
      <dgm:prSet/>
      <dgm:spPr/>
      <dgm:t>
        <a:bodyPr/>
        <a:lstStyle/>
        <a:p>
          <a:endParaRPr lang="en-US"/>
        </a:p>
      </dgm:t>
    </dgm:pt>
    <dgm:pt modelId="{487E5A30-17BF-4FC8-8FC1-33537FB8D30C}" type="sibTrans" cxnId="{786CDC37-A281-4557-BE33-F1E901EFC307}">
      <dgm:prSet/>
      <dgm:spPr/>
      <dgm:t>
        <a:bodyPr/>
        <a:lstStyle/>
        <a:p>
          <a:endParaRPr lang="en-US"/>
        </a:p>
      </dgm:t>
    </dgm:pt>
    <dgm:pt modelId="{CB3AF648-37FE-45A6-8FE3-12316C24863A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Volunteers</a:t>
          </a:r>
        </a:p>
      </dgm:t>
    </dgm:pt>
    <dgm:pt modelId="{1E56D177-B8D3-4423-B926-C177FC7B954D}" type="parTrans" cxnId="{823BCA0D-0587-46BE-87D1-EB2667BD0058}">
      <dgm:prSet/>
      <dgm:spPr/>
      <dgm:t>
        <a:bodyPr/>
        <a:lstStyle/>
        <a:p>
          <a:endParaRPr lang="en-US"/>
        </a:p>
      </dgm:t>
    </dgm:pt>
    <dgm:pt modelId="{CBA68D92-720B-40CC-AA03-C506D5FFC3EE}" type="sibTrans" cxnId="{823BCA0D-0587-46BE-87D1-EB2667BD0058}">
      <dgm:prSet/>
      <dgm:spPr/>
      <dgm:t>
        <a:bodyPr/>
        <a:lstStyle/>
        <a:p>
          <a:endParaRPr lang="en-US"/>
        </a:p>
      </dgm:t>
    </dgm:pt>
    <dgm:pt modelId="{830FE735-2CC1-4D2E-A3CF-FC6871AC8E1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C886C642-FE22-4D78-BD7B-96C93BA5BEFA}" type="parTrans" cxnId="{137681D4-1219-4DBF-864E-12C94B855E7C}">
      <dgm:prSet/>
      <dgm:spPr/>
      <dgm:t>
        <a:bodyPr/>
        <a:lstStyle/>
        <a:p>
          <a:endParaRPr lang="en-US"/>
        </a:p>
      </dgm:t>
    </dgm:pt>
    <dgm:pt modelId="{262E7CE4-A296-4270-ADAD-752EA6C7E621}" type="sibTrans" cxnId="{137681D4-1219-4DBF-864E-12C94B855E7C}">
      <dgm:prSet/>
      <dgm:spPr/>
      <dgm:t>
        <a:bodyPr/>
        <a:lstStyle/>
        <a:p>
          <a:endParaRPr lang="en-US"/>
        </a:p>
      </dgm:t>
    </dgm:pt>
    <dgm:pt modelId="{18F756DB-6C1F-4D7E-B91B-85CE26C8237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43DDAA07-178D-4240-9A32-DB614262D8BE}" type="parTrans" cxnId="{37CEB8F6-D91C-4581-B08F-46E666F9C952}">
      <dgm:prSet/>
      <dgm:spPr/>
      <dgm:t>
        <a:bodyPr/>
        <a:lstStyle/>
        <a:p>
          <a:endParaRPr lang="en-US"/>
        </a:p>
      </dgm:t>
    </dgm:pt>
    <dgm:pt modelId="{D1086438-22B9-4E88-A3F7-F093B232FEAB}" type="sibTrans" cxnId="{37CEB8F6-D91C-4581-B08F-46E666F9C952}">
      <dgm:prSet/>
      <dgm:spPr/>
      <dgm:t>
        <a:bodyPr/>
        <a:lstStyle/>
        <a:p>
          <a:endParaRPr lang="en-US"/>
        </a:p>
      </dgm:t>
    </dgm:pt>
    <dgm:pt modelId="{597F9414-68A5-4E85-91FF-3113A70C61E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</a:t>
          </a:r>
        </a:p>
      </dgm:t>
    </dgm:pt>
    <dgm:pt modelId="{FF0151BE-3129-46EC-87D8-2120658429DA}" type="parTrans" cxnId="{72E94992-6583-4653-91CD-BB50467576C4}">
      <dgm:prSet/>
      <dgm:spPr/>
      <dgm:t>
        <a:bodyPr/>
        <a:lstStyle/>
        <a:p>
          <a:endParaRPr lang="en-US"/>
        </a:p>
      </dgm:t>
    </dgm:pt>
    <dgm:pt modelId="{8B5E2158-19D1-4DD1-BDB0-216E19820BF9}" type="sibTrans" cxnId="{72E94992-6583-4653-91CD-BB50467576C4}">
      <dgm:prSet/>
      <dgm:spPr/>
      <dgm:t>
        <a:bodyPr/>
        <a:lstStyle/>
        <a:p>
          <a:endParaRPr lang="en-US"/>
        </a:p>
      </dgm:t>
    </dgm:pt>
    <dgm:pt modelId="{25999C10-146D-4801-8C8F-D8033F75BF8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Action Response </a:t>
          </a:r>
        </a:p>
      </dgm:t>
    </dgm:pt>
    <dgm:pt modelId="{D859C245-7807-42F3-88EF-3BC3DA1E2CDD}" type="parTrans" cxnId="{34DBA4F5-71AD-4C28-81C3-4C19C6146B03}">
      <dgm:prSet/>
      <dgm:spPr/>
      <dgm:t>
        <a:bodyPr/>
        <a:lstStyle/>
        <a:p>
          <a:endParaRPr lang="en-US"/>
        </a:p>
      </dgm:t>
    </dgm:pt>
    <dgm:pt modelId="{FD9DA5CE-F2B4-4E26-977F-23FBA8BB8AC5}" type="sibTrans" cxnId="{34DBA4F5-71AD-4C28-81C3-4C19C6146B03}">
      <dgm:prSet/>
      <dgm:spPr/>
      <dgm:t>
        <a:bodyPr/>
        <a:lstStyle/>
        <a:p>
          <a:endParaRPr lang="en-US"/>
        </a:p>
      </dgm:t>
    </dgm:pt>
    <dgm:pt modelId="{2B08856A-473A-432E-9B67-844EBEF269DE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35089825-AC6A-4592-8C7E-FECB27D2AC2F}" type="parTrans" cxnId="{6B0792EC-21C2-416D-A0D0-9CC02B837602}">
      <dgm:prSet/>
      <dgm:spPr/>
      <dgm:t>
        <a:bodyPr/>
        <a:lstStyle/>
        <a:p>
          <a:endParaRPr lang="en-US"/>
        </a:p>
      </dgm:t>
    </dgm:pt>
    <dgm:pt modelId="{A3A061F2-9244-4918-929D-3A7C3A260237}" type="sibTrans" cxnId="{6B0792EC-21C2-416D-A0D0-9CC02B837602}">
      <dgm:prSet/>
      <dgm:spPr/>
      <dgm:t>
        <a:bodyPr/>
        <a:lstStyle/>
        <a:p>
          <a:endParaRPr lang="en-US"/>
        </a:p>
      </dgm:t>
    </dgm:pt>
    <dgm:pt modelId="{27978839-D7DE-4AF0-B186-C96E44DF1EA3}" type="pres">
      <dgm:prSet presAssocID="{0C0DCC35-E5A4-49EF-BD33-58CB2854ADEE}" presName="cycle" presStyleCnt="0">
        <dgm:presLayoutVars>
          <dgm:dir/>
          <dgm:resizeHandles val="exact"/>
        </dgm:presLayoutVars>
      </dgm:prSet>
      <dgm:spPr/>
    </dgm:pt>
    <dgm:pt modelId="{B476C6B9-D026-47AD-B0C7-FE5122B09985}" type="pres">
      <dgm:prSet presAssocID="{9C211E4A-1A38-4419-A829-5A7C3961BA7E}" presName="node" presStyleLbl="node1" presStyleIdx="0" presStyleCnt="7">
        <dgm:presLayoutVars>
          <dgm:bulletEnabled val="1"/>
        </dgm:presLayoutVars>
      </dgm:prSet>
      <dgm:spPr/>
    </dgm:pt>
    <dgm:pt modelId="{DF784786-F992-4128-988C-F2DABDA3AE80}" type="pres">
      <dgm:prSet presAssocID="{487E5A30-17BF-4FC8-8FC1-33537FB8D30C}" presName="sibTrans" presStyleLbl="sibTrans2D1" presStyleIdx="0" presStyleCnt="7"/>
      <dgm:spPr/>
    </dgm:pt>
    <dgm:pt modelId="{E8A1A9CE-CE1C-44B7-9B29-40551C726D33}" type="pres">
      <dgm:prSet presAssocID="{487E5A30-17BF-4FC8-8FC1-33537FB8D30C}" presName="connectorText" presStyleLbl="sibTrans2D1" presStyleIdx="0" presStyleCnt="7"/>
      <dgm:spPr/>
    </dgm:pt>
    <dgm:pt modelId="{FB1CFBD4-D268-48F2-9955-640C6795EC67}" type="pres">
      <dgm:prSet presAssocID="{CB3AF648-37FE-45A6-8FE3-12316C24863A}" presName="node" presStyleLbl="node1" presStyleIdx="1" presStyleCnt="7">
        <dgm:presLayoutVars>
          <dgm:bulletEnabled val="1"/>
        </dgm:presLayoutVars>
      </dgm:prSet>
      <dgm:spPr/>
    </dgm:pt>
    <dgm:pt modelId="{D559C761-207F-4EEE-AEF4-94AA1E69D678}" type="pres">
      <dgm:prSet presAssocID="{CBA68D92-720B-40CC-AA03-C506D5FFC3EE}" presName="sibTrans" presStyleLbl="sibTrans2D1" presStyleIdx="1" presStyleCnt="7"/>
      <dgm:spPr/>
    </dgm:pt>
    <dgm:pt modelId="{AA5E2DF2-7941-43D4-B010-A66E0AF5FD88}" type="pres">
      <dgm:prSet presAssocID="{CBA68D92-720B-40CC-AA03-C506D5FFC3EE}" presName="connectorText" presStyleLbl="sibTrans2D1" presStyleIdx="1" presStyleCnt="7"/>
      <dgm:spPr/>
    </dgm:pt>
    <dgm:pt modelId="{6D8F1805-C92C-4843-B2A3-C16D82C6FF93}" type="pres">
      <dgm:prSet presAssocID="{830FE735-2CC1-4D2E-A3CF-FC6871AC8E12}" presName="node" presStyleLbl="node1" presStyleIdx="2" presStyleCnt="7">
        <dgm:presLayoutVars>
          <dgm:bulletEnabled val="1"/>
        </dgm:presLayoutVars>
      </dgm:prSet>
      <dgm:spPr/>
    </dgm:pt>
    <dgm:pt modelId="{E7E94631-F57A-4D92-9A16-BF856F45B601}" type="pres">
      <dgm:prSet presAssocID="{262E7CE4-A296-4270-ADAD-752EA6C7E621}" presName="sibTrans" presStyleLbl="sibTrans2D1" presStyleIdx="2" presStyleCnt="7"/>
      <dgm:spPr/>
    </dgm:pt>
    <dgm:pt modelId="{E4A994F0-05F8-44A8-B492-F676150E441A}" type="pres">
      <dgm:prSet presAssocID="{262E7CE4-A296-4270-ADAD-752EA6C7E621}" presName="connectorText" presStyleLbl="sibTrans2D1" presStyleIdx="2" presStyleCnt="7"/>
      <dgm:spPr/>
    </dgm:pt>
    <dgm:pt modelId="{A5730607-7CA1-496E-94F5-C96B31D30043}" type="pres">
      <dgm:prSet presAssocID="{18F756DB-6C1F-4D7E-B91B-85CE26C82372}" presName="node" presStyleLbl="node1" presStyleIdx="3" presStyleCnt="7">
        <dgm:presLayoutVars>
          <dgm:bulletEnabled val="1"/>
        </dgm:presLayoutVars>
      </dgm:prSet>
      <dgm:spPr/>
    </dgm:pt>
    <dgm:pt modelId="{E410F5E1-8614-4D6B-B607-141475E5569E}" type="pres">
      <dgm:prSet presAssocID="{D1086438-22B9-4E88-A3F7-F093B232FEAB}" presName="sibTrans" presStyleLbl="sibTrans2D1" presStyleIdx="3" presStyleCnt="7"/>
      <dgm:spPr/>
    </dgm:pt>
    <dgm:pt modelId="{2ACCB8C2-8308-4AC9-A06A-96DB2F58DC0F}" type="pres">
      <dgm:prSet presAssocID="{D1086438-22B9-4E88-A3F7-F093B232FEAB}" presName="connectorText" presStyleLbl="sibTrans2D1" presStyleIdx="3" presStyleCnt="7"/>
      <dgm:spPr/>
    </dgm:pt>
    <dgm:pt modelId="{F8624DDF-9A70-48CB-A8E2-C1957C539077}" type="pres">
      <dgm:prSet presAssocID="{597F9414-68A5-4E85-91FF-3113A70C61E9}" presName="node" presStyleLbl="node1" presStyleIdx="4" presStyleCnt="7">
        <dgm:presLayoutVars>
          <dgm:bulletEnabled val="1"/>
        </dgm:presLayoutVars>
      </dgm:prSet>
      <dgm:spPr/>
    </dgm:pt>
    <dgm:pt modelId="{C4240C23-09DB-451B-B394-836B02CD4E09}" type="pres">
      <dgm:prSet presAssocID="{8B5E2158-19D1-4DD1-BDB0-216E19820BF9}" presName="sibTrans" presStyleLbl="sibTrans2D1" presStyleIdx="4" presStyleCnt="7"/>
      <dgm:spPr/>
    </dgm:pt>
    <dgm:pt modelId="{F992271D-DC0F-47CE-9166-76EA51796ACB}" type="pres">
      <dgm:prSet presAssocID="{8B5E2158-19D1-4DD1-BDB0-216E19820BF9}" presName="connectorText" presStyleLbl="sibTrans2D1" presStyleIdx="4" presStyleCnt="7"/>
      <dgm:spPr/>
    </dgm:pt>
    <dgm:pt modelId="{68A38237-B107-468E-A229-8B74482CF841}" type="pres">
      <dgm:prSet presAssocID="{25999C10-146D-4801-8C8F-D8033F75BF88}" presName="node" presStyleLbl="node1" presStyleIdx="5" presStyleCnt="7">
        <dgm:presLayoutVars>
          <dgm:bulletEnabled val="1"/>
        </dgm:presLayoutVars>
      </dgm:prSet>
      <dgm:spPr/>
    </dgm:pt>
    <dgm:pt modelId="{BC075985-FCFE-4808-B4C7-FAB7C54358D8}" type="pres">
      <dgm:prSet presAssocID="{FD9DA5CE-F2B4-4E26-977F-23FBA8BB8AC5}" presName="sibTrans" presStyleLbl="sibTrans2D1" presStyleIdx="5" presStyleCnt="7"/>
      <dgm:spPr/>
    </dgm:pt>
    <dgm:pt modelId="{628D8EA3-364F-4E05-9CB6-314A139E85BA}" type="pres">
      <dgm:prSet presAssocID="{FD9DA5CE-F2B4-4E26-977F-23FBA8BB8AC5}" presName="connectorText" presStyleLbl="sibTrans2D1" presStyleIdx="5" presStyleCnt="7"/>
      <dgm:spPr/>
    </dgm:pt>
    <dgm:pt modelId="{2E36A296-5399-48C0-B62E-116B7BB0E37B}" type="pres">
      <dgm:prSet presAssocID="{2B08856A-473A-432E-9B67-844EBEF269DE}" presName="node" presStyleLbl="node1" presStyleIdx="6" presStyleCnt="7">
        <dgm:presLayoutVars>
          <dgm:bulletEnabled val="1"/>
        </dgm:presLayoutVars>
      </dgm:prSet>
      <dgm:spPr/>
    </dgm:pt>
    <dgm:pt modelId="{B9DFC397-808D-4381-91DB-22BA6E26D0CF}" type="pres">
      <dgm:prSet presAssocID="{A3A061F2-9244-4918-929D-3A7C3A260237}" presName="sibTrans" presStyleLbl="sibTrans2D1" presStyleIdx="6" presStyleCnt="7"/>
      <dgm:spPr/>
    </dgm:pt>
    <dgm:pt modelId="{ED7961FB-9BDA-402E-A983-4B876720DB94}" type="pres">
      <dgm:prSet presAssocID="{A3A061F2-9244-4918-929D-3A7C3A260237}" presName="connectorText" presStyleLbl="sibTrans2D1" presStyleIdx="6" presStyleCnt="7"/>
      <dgm:spPr/>
    </dgm:pt>
  </dgm:ptLst>
  <dgm:cxnLst>
    <dgm:cxn modelId="{8EF8DB08-FE5E-4C95-8ED4-C230106A5C98}" type="presOf" srcId="{A3A061F2-9244-4918-929D-3A7C3A260237}" destId="{B9DFC397-808D-4381-91DB-22BA6E26D0CF}" srcOrd="0" destOrd="0" presId="urn:microsoft.com/office/officeart/2005/8/layout/cycle2"/>
    <dgm:cxn modelId="{823BCA0D-0587-46BE-87D1-EB2667BD0058}" srcId="{0C0DCC35-E5A4-49EF-BD33-58CB2854ADEE}" destId="{CB3AF648-37FE-45A6-8FE3-12316C24863A}" srcOrd="1" destOrd="0" parTransId="{1E56D177-B8D3-4423-B926-C177FC7B954D}" sibTransId="{CBA68D92-720B-40CC-AA03-C506D5FFC3EE}"/>
    <dgm:cxn modelId="{89E5720E-479F-4B1C-B7E4-55720FDEF183}" type="presOf" srcId="{0C0DCC35-E5A4-49EF-BD33-58CB2854ADEE}" destId="{27978839-D7DE-4AF0-B186-C96E44DF1EA3}" srcOrd="0" destOrd="0" presId="urn:microsoft.com/office/officeart/2005/8/layout/cycle2"/>
    <dgm:cxn modelId="{B6E31C0F-B874-48BF-8D2E-96676C7CCF6F}" type="presOf" srcId="{2B08856A-473A-432E-9B67-844EBEF269DE}" destId="{2E36A296-5399-48C0-B62E-116B7BB0E37B}" srcOrd="0" destOrd="0" presId="urn:microsoft.com/office/officeart/2005/8/layout/cycle2"/>
    <dgm:cxn modelId="{4A6FD410-3F17-410F-92CB-E48C5DFB125B}" type="presOf" srcId="{597F9414-68A5-4E85-91FF-3113A70C61E9}" destId="{F8624DDF-9A70-48CB-A8E2-C1957C539077}" srcOrd="0" destOrd="0" presId="urn:microsoft.com/office/officeart/2005/8/layout/cycle2"/>
    <dgm:cxn modelId="{3F221F12-8EA1-4E23-9767-74C961835D4B}" type="presOf" srcId="{487E5A30-17BF-4FC8-8FC1-33537FB8D30C}" destId="{E8A1A9CE-CE1C-44B7-9B29-40551C726D33}" srcOrd="1" destOrd="0" presId="urn:microsoft.com/office/officeart/2005/8/layout/cycle2"/>
    <dgm:cxn modelId="{EA9EA32E-B5F4-44A8-BCE1-CBD9727A105C}" type="presOf" srcId="{CBA68D92-720B-40CC-AA03-C506D5FFC3EE}" destId="{D559C761-207F-4EEE-AEF4-94AA1E69D678}" srcOrd="0" destOrd="0" presId="urn:microsoft.com/office/officeart/2005/8/layout/cycle2"/>
    <dgm:cxn modelId="{786CDC37-A281-4557-BE33-F1E901EFC307}" srcId="{0C0DCC35-E5A4-49EF-BD33-58CB2854ADEE}" destId="{9C211E4A-1A38-4419-A829-5A7C3961BA7E}" srcOrd="0" destOrd="0" parTransId="{247C4202-0552-4BD4-8B1A-D0ACDB92D7F9}" sibTransId="{487E5A30-17BF-4FC8-8FC1-33537FB8D30C}"/>
    <dgm:cxn modelId="{C46F293B-11C3-45A4-9D4F-14E32DC9B25C}" type="presOf" srcId="{830FE735-2CC1-4D2E-A3CF-FC6871AC8E12}" destId="{6D8F1805-C92C-4843-B2A3-C16D82C6FF93}" srcOrd="0" destOrd="0" presId="urn:microsoft.com/office/officeart/2005/8/layout/cycle2"/>
    <dgm:cxn modelId="{13191C4D-8EF4-4C46-AF12-EEA741F77730}" type="presOf" srcId="{8B5E2158-19D1-4DD1-BDB0-216E19820BF9}" destId="{F992271D-DC0F-47CE-9166-76EA51796ACB}" srcOrd="1" destOrd="0" presId="urn:microsoft.com/office/officeart/2005/8/layout/cycle2"/>
    <dgm:cxn modelId="{85A2A956-FA08-4D61-9FCE-459231DE4AA9}" type="presOf" srcId="{9C211E4A-1A38-4419-A829-5A7C3961BA7E}" destId="{B476C6B9-D026-47AD-B0C7-FE5122B09985}" srcOrd="0" destOrd="0" presId="urn:microsoft.com/office/officeart/2005/8/layout/cycle2"/>
    <dgm:cxn modelId="{ACEEA47B-13D4-4728-89C3-D8FB26E7FA73}" type="presOf" srcId="{A3A061F2-9244-4918-929D-3A7C3A260237}" destId="{ED7961FB-9BDA-402E-A983-4B876720DB94}" srcOrd="1" destOrd="0" presId="urn:microsoft.com/office/officeart/2005/8/layout/cycle2"/>
    <dgm:cxn modelId="{D0ADDC80-CB8C-4999-90A0-AB8B3CC21A59}" type="presOf" srcId="{CBA68D92-720B-40CC-AA03-C506D5FFC3EE}" destId="{AA5E2DF2-7941-43D4-B010-A66E0AF5FD88}" srcOrd="1" destOrd="0" presId="urn:microsoft.com/office/officeart/2005/8/layout/cycle2"/>
    <dgm:cxn modelId="{E58C1490-1C97-4C73-B7C4-555D8245C1BF}" type="presOf" srcId="{18F756DB-6C1F-4D7E-B91B-85CE26C82372}" destId="{A5730607-7CA1-496E-94F5-C96B31D30043}" srcOrd="0" destOrd="0" presId="urn:microsoft.com/office/officeart/2005/8/layout/cycle2"/>
    <dgm:cxn modelId="{72E94992-6583-4653-91CD-BB50467576C4}" srcId="{0C0DCC35-E5A4-49EF-BD33-58CB2854ADEE}" destId="{597F9414-68A5-4E85-91FF-3113A70C61E9}" srcOrd="4" destOrd="0" parTransId="{FF0151BE-3129-46EC-87D8-2120658429DA}" sibTransId="{8B5E2158-19D1-4DD1-BDB0-216E19820BF9}"/>
    <dgm:cxn modelId="{45C27E92-D3B5-4A1B-92EB-1D02C81A8747}" type="presOf" srcId="{25999C10-146D-4801-8C8F-D8033F75BF88}" destId="{68A38237-B107-468E-A229-8B74482CF841}" srcOrd="0" destOrd="0" presId="urn:microsoft.com/office/officeart/2005/8/layout/cycle2"/>
    <dgm:cxn modelId="{2A868193-9360-44AF-8A6A-B6046C5706EB}" type="presOf" srcId="{487E5A30-17BF-4FC8-8FC1-33537FB8D30C}" destId="{DF784786-F992-4128-988C-F2DABDA3AE80}" srcOrd="0" destOrd="0" presId="urn:microsoft.com/office/officeart/2005/8/layout/cycle2"/>
    <dgm:cxn modelId="{2B91E5A9-5D4F-47E3-80B4-C1D2B4F78F8C}" type="presOf" srcId="{D1086438-22B9-4E88-A3F7-F093B232FEAB}" destId="{E410F5E1-8614-4D6B-B607-141475E5569E}" srcOrd="0" destOrd="0" presId="urn:microsoft.com/office/officeart/2005/8/layout/cycle2"/>
    <dgm:cxn modelId="{4DF54FB2-A184-46B2-830E-BFA5FDEB5F7B}" type="presOf" srcId="{FD9DA5CE-F2B4-4E26-977F-23FBA8BB8AC5}" destId="{628D8EA3-364F-4E05-9CB6-314A139E85BA}" srcOrd="1" destOrd="0" presId="urn:microsoft.com/office/officeart/2005/8/layout/cycle2"/>
    <dgm:cxn modelId="{8604ADB9-CDE9-4078-942A-E490FD500888}" type="presOf" srcId="{262E7CE4-A296-4270-ADAD-752EA6C7E621}" destId="{E7E94631-F57A-4D92-9A16-BF856F45B601}" srcOrd="0" destOrd="0" presId="urn:microsoft.com/office/officeart/2005/8/layout/cycle2"/>
    <dgm:cxn modelId="{B10E44C3-CD02-43FF-A4C8-6EE351CC80A3}" type="presOf" srcId="{FD9DA5CE-F2B4-4E26-977F-23FBA8BB8AC5}" destId="{BC075985-FCFE-4808-B4C7-FAB7C54358D8}" srcOrd="0" destOrd="0" presId="urn:microsoft.com/office/officeart/2005/8/layout/cycle2"/>
    <dgm:cxn modelId="{8D263FC5-95F9-4036-A8DD-4EDBE6252643}" type="presOf" srcId="{D1086438-22B9-4E88-A3F7-F093B232FEAB}" destId="{2ACCB8C2-8308-4AC9-A06A-96DB2F58DC0F}" srcOrd="1" destOrd="0" presId="urn:microsoft.com/office/officeart/2005/8/layout/cycle2"/>
    <dgm:cxn modelId="{CA9588C7-7C3F-4CBA-98D9-A4A07C48DA97}" type="presOf" srcId="{262E7CE4-A296-4270-ADAD-752EA6C7E621}" destId="{E4A994F0-05F8-44A8-B492-F676150E441A}" srcOrd="1" destOrd="0" presId="urn:microsoft.com/office/officeart/2005/8/layout/cycle2"/>
    <dgm:cxn modelId="{137681D4-1219-4DBF-864E-12C94B855E7C}" srcId="{0C0DCC35-E5A4-49EF-BD33-58CB2854ADEE}" destId="{830FE735-2CC1-4D2E-A3CF-FC6871AC8E12}" srcOrd="2" destOrd="0" parTransId="{C886C642-FE22-4D78-BD7B-96C93BA5BEFA}" sibTransId="{262E7CE4-A296-4270-ADAD-752EA6C7E621}"/>
    <dgm:cxn modelId="{CF6FEDE6-9EBD-4B2D-9985-5999637BDD67}" type="presOf" srcId="{8B5E2158-19D1-4DD1-BDB0-216E19820BF9}" destId="{C4240C23-09DB-451B-B394-836B02CD4E09}" srcOrd="0" destOrd="0" presId="urn:microsoft.com/office/officeart/2005/8/layout/cycle2"/>
    <dgm:cxn modelId="{6B0792EC-21C2-416D-A0D0-9CC02B837602}" srcId="{0C0DCC35-E5A4-49EF-BD33-58CB2854ADEE}" destId="{2B08856A-473A-432E-9B67-844EBEF269DE}" srcOrd="6" destOrd="0" parTransId="{35089825-AC6A-4592-8C7E-FECB27D2AC2F}" sibTransId="{A3A061F2-9244-4918-929D-3A7C3A260237}"/>
    <dgm:cxn modelId="{D77AF3EF-D757-4420-A810-A10CD597D371}" type="presOf" srcId="{CB3AF648-37FE-45A6-8FE3-12316C24863A}" destId="{FB1CFBD4-D268-48F2-9955-640C6795EC67}" srcOrd="0" destOrd="0" presId="urn:microsoft.com/office/officeart/2005/8/layout/cycle2"/>
    <dgm:cxn modelId="{34DBA4F5-71AD-4C28-81C3-4C19C6146B03}" srcId="{0C0DCC35-E5A4-49EF-BD33-58CB2854ADEE}" destId="{25999C10-146D-4801-8C8F-D8033F75BF88}" srcOrd="5" destOrd="0" parTransId="{D859C245-7807-42F3-88EF-3BC3DA1E2CDD}" sibTransId="{FD9DA5CE-F2B4-4E26-977F-23FBA8BB8AC5}"/>
    <dgm:cxn modelId="{37CEB8F6-D91C-4581-B08F-46E666F9C952}" srcId="{0C0DCC35-E5A4-49EF-BD33-58CB2854ADEE}" destId="{18F756DB-6C1F-4D7E-B91B-85CE26C82372}" srcOrd="3" destOrd="0" parTransId="{43DDAA07-178D-4240-9A32-DB614262D8BE}" sibTransId="{D1086438-22B9-4E88-A3F7-F093B232FEAB}"/>
    <dgm:cxn modelId="{42DEE514-29CE-494E-88BE-F2F5FB9B4AFC}" type="presParOf" srcId="{27978839-D7DE-4AF0-B186-C96E44DF1EA3}" destId="{B476C6B9-D026-47AD-B0C7-FE5122B09985}" srcOrd="0" destOrd="0" presId="urn:microsoft.com/office/officeart/2005/8/layout/cycle2"/>
    <dgm:cxn modelId="{8916084B-321A-4E0F-A1CC-AC0FE2801233}" type="presParOf" srcId="{27978839-D7DE-4AF0-B186-C96E44DF1EA3}" destId="{DF784786-F992-4128-988C-F2DABDA3AE80}" srcOrd="1" destOrd="0" presId="urn:microsoft.com/office/officeart/2005/8/layout/cycle2"/>
    <dgm:cxn modelId="{EC4BACC2-5639-44AD-B7A0-AE51945946D1}" type="presParOf" srcId="{DF784786-F992-4128-988C-F2DABDA3AE80}" destId="{E8A1A9CE-CE1C-44B7-9B29-40551C726D33}" srcOrd="0" destOrd="0" presId="urn:microsoft.com/office/officeart/2005/8/layout/cycle2"/>
    <dgm:cxn modelId="{215DD1D1-714E-497F-9CB0-2B528C40A5A2}" type="presParOf" srcId="{27978839-D7DE-4AF0-B186-C96E44DF1EA3}" destId="{FB1CFBD4-D268-48F2-9955-640C6795EC67}" srcOrd="2" destOrd="0" presId="urn:microsoft.com/office/officeart/2005/8/layout/cycle2"/>
    <dgm:cxn modelId="{794F1218-3723-4DF6-92BC-1E4FFDFFA3D1}" type="presParOf" srcId="{27978839-D7DE-4AF0-B186-C96E44DF1EA3}" destId="{D559C761-207F-4EEE-AEF4-94AA1E69D678}" srcOrd="3" destOrd="0" presId="urn:microsoft.com/office/officeart/2005/8/layout/cycle2"/>
    <dgm:cxn modelId="{E8FEE66D-D3F5-4128-8F36-43F2EF330443}" type="presParOf" srcId="{D559C761-207F-4EEE-AEF4-94AA1E69D678}" destId="{AA5E2DF2-7941-43D4-B010-A66E0AF5FD88}" srcOrd="0" destOrd="0" presId="urn:microsoft.com/office/officeart/2005/8/layout/cycle2"/>
    <dgm:cxn modelId="{7F878020-47F7-4FA6-9EDF-D4E51ABEA978}" type="presParOf" srcId="{27978839-D7DE-4AF0-B186-C96E44DF1EA3}" destId="{6D8F1805-C92C-4843-B2A3-C16D82C6FF93}" srcOrd="4" destOrd="0" presId="urn:microsoft.com/office/officeart/2005/8/layout/cycle2"/>
    <dgm:cxn modelId="{6AB579CB-86CA-4DF8-91B9-089115D487E8}" type="presParOf" srcId="{27978839-D7DE-4AF0-B186-C96E44DF1EA3}" destId="{E7E94631-F57A-4D92-9A16-BF856F45B601}" srcOrd="5" destOrd="0" presId="urn:microsoft.com/office/officeart/2005/8/layout/cycle2"/>
    <dgm:cxn modelId="{0CDF76AC-E196-4B0F-A6A1-D8A038AF1E93}" type="presParOf" srcId="{E7E94631-F57A-4D92-9A16-BF856F45B601}" destId="{E4A994F0-05F8-44A8-B492-F676150E441A}" srcOrd="0" destOrd="0" presId="urn:microsoft.com/office/officeart/2005/8/layout/cycle2"/>
    <dgm:cxn modelId="{E3BCEBF5-655F-4265-A1AB-DB7EFCAD2B1D}" type="presParOf" srcId="{27978839-D7DE-4AF0-B186-C96E44DF1EA3}" destId="{A5730607-7CA1-496E-94F5-C96B31D30043}" srcOrd="6" destOrd="0" presId="urn:microsoft.com/office/officeart/2005/8/layout/cycle2"/>
    <dgm:cxn modelId="{88F1CFB2-D436-4AE6-B8AD-CE409F6FE027}" type="presParOf" srcId="{27978839-D7DE-4AF0-B186-C96E44DF1EA3}" destId="{E410F5E1-8614-4D6B-B607-141475E5569E}" srcOrd="7" destOrd="0" presId="urn:microsoft.com/office/officeart/2005/8/layout/cycle2"/>
    <dgm:cxn modelId="{4CE9F5F4-D293-4596-AE60-6C03E887D263}" type="presParOf" srcId="{E410F5E1-8614-4D6B-B607-141475E5569E}" destId="{2ACCB8C2-8308-4AC9-A06A-96DB2F58DC0F}" srcOrd="0" destOrd="0" presId="urn:microsoft.com/office/officeart/2005/8/layout/cycle2"/>
    <dgm:cxn modelId="{B0005059-A6CC-4DA5-9709-F38F35D0CD77}" type="presParOf" srcId="{27978839-D7DE-4AF0-B186-C96E44DF1EA3}" destId="{F8624DDF-9A70-48CB-A8E2-C1957C539077}" srcOrd="8" destOrd="0" presId="urn:microsoft.com/office/officeart/2005/8/layout/cycle2"/>
    <dgm:cxn modelId="{D409216D-B670-4785-AABF-536DAA279E88}" type="presParOf" srcId="{27978839-D7DE-4AF0-B186-C96E44DF1EA3}" destId="{C4240C23-09DB-451B-B394-836B02CD4E09}" srcOrd="9" destOrd="0" presId="urn:microsoft.com/office/officeart/2005/8/layout/cycle2"/>
    <dgm:cxn modelId="{34B5240F-DD4D-4155-BDD4-378431574121}" type="presParOf" srcId="{C4240C23-09DB-451B-B394-836B02CD4E09}" destId="{F992271D-DC0F-47CE-9166-76EA51796ACB}" srcOrd="0" destOrd="0" presId="urn:microsoft.com/office/officeart/2005/8/layout/cycle2"/>
    <dgm:cxn modelId="{705AF614-4E77-4BF8-BCAD-48443FE8EF61}" type="presParOf" srcId="{27978839-D7DE-4AF0-B186-C96E44DF1EA3}" destId="{68A38237-B107-468E-A229-8B74482CF841}" srcOrd="10" destOrd="0" presId="urn:microsoft.com/office/officeart/2005/8/layout/cycle2"/>
    <dgm:cxn modelId="{8CD45E0E-5A36-40C5-8A56-C9974DD21769}" type="presParOf" srcId="{27978839-D7DE-4AF0-B186-C96E44DF1EA3}" destId="{BC075985-FCFE-4808-B4C7-FAB7C54358D8}" srcOrd="11" destOrd="0" presId="urn:microsoft.com/office/officeart/2005/8/layout/cycle2"/>
    <dgm:cxn modelId="{A883071D-B2AB-41FA-931D-8354B86A0083}" type="presParOf" srcId="{BC075985-FCFE-4808-B4C7-FAB7C54358D8}" destId="{628D8EA3-364F-4E05-9CB6-314A139E85BA}" srcOrd="0" destOrd="0" presId="urn:microsoft.com/office/officeart/2005/8/layout/cycle2"/>
    <dgm:cxn modelId="{B017853A-68C3-49C6-87E5-21E5DC986486}" type="presParOf" srcId="{27978839-D7DE-4AF0-B186-C96E44DF1EA3}" destId="{2E36A296-5399-48C0-B62E-116B7BB0E37B}" srcOrd="12" destOrd="0" presId="urn:microsoft.com/office/officeart/2005/8/layout/cycle2"/>
    <dgm:cxn modelId="{FFF5F64B-04A7-4E90-AD6A-FC656ABE7E69}" type="presParOf" srcId="{27978839-D7DE-4AF0-B186-C96E44DF1EA3}" destId="{B9DFC397-808D-4381-91DB-22BA6E26D0CF}" srcOrd="13" destOrd="0" presId="urn:microsoft.com/office/officeart/2005/8/layout/cycle2"/>
    <dgm:cxn modelId="{16A8E0FD-550D-4B99-A410-41FE58E1BA50}" type="presParOf" srcId="{B9DFC397-808D-4381-91DB-22BA6E26D0CF}" destId="{ED7961FB-9BDA-402E-A983-4B876720DB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0DCC35-E5A4-49EF-BD33-58CB2854AD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11E4A-1A38-4419-A829-5A7C3961BA7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 </a:t>
          </a:r>
        </a:p>
      </dgm:t>
    </dgm:pt>
    <dgm:pt modelId="{247C4202-0552-4BD4-8B1A-D0ACDB92D7F9}" type="parTrans" cxnId="{786CDC37-A281-4557-BE33-F1E901EFC307}">
      <dgm:prSet/>
      <dgm:spPr/>
      <dgm:t>
        <a:bodyPr/>
        <a:lstStyle/>
        <a:p>
          <a:endParaRPr lang="en-US"/>
        </a:p>
      </dgm:t>
    </dgm:pt>
    <dgm:pt modelId="{487E5A30-17BF-4FC8-8FC1-33537FB8D30C}" type="sibTrans" cxnId="{786CDC37-A281-4557-BE33-F1E901EFC307}">
      <dgm:prSet/>
      <dgm:spPr/>
      <dgm:t>
        <a:bodyPr/>
        <a:lstStyle/>
        <a:p>
          <a:endParaRPr lang="en-US"/>
        </a:p>
      </dgm:t>
    </dgm:pt>
    <dgm:pt modelId="{CB3AF648-37FE-45A6-8FE3-12316C24863A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Volunteers</a:t>
          </a:r>
        </a:p>
      </dgm:t>
    </dgm:pt>
    <dgm:pt modelId="{1E56D177-B8D3-4423-B926-C177FC7B954D}" type="parTrans" cxnId="{823BCA0D-0587-46BE-87D1-EB2667BD0058}">
      <dgm:prSet/>
      <dgm:spPr/>
      <dgm:t>
        <a:bodyPr/>
        <a:lstStyle/>
        <a:p>
          <a:endParaRPr lang="en-US"/>
        </a:p>
      </dgm:t>
    </dgm:pt>
    <dgm:pt modelId="{CBA68D92-720B-40CC-AA03-C506D5FFC3EE}" type="sibTrans" cxnId="{823BCA0D-0587-46BE-87D1-EB2667BD0058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830FE735-2CC1-4D2E-A3CF-FC6871AC8E12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C886C642-FE22-4D78-BD7B-96C93BA5BEFA}" type="parTrans" cxnId="{137681D4-1219-4DBF-864E-12C94B855E7C}">
      <dgm:prSet/>
      <dgm:spPr/>
      <dgm:t>
        <a:bodyPr/>
        <a:lstStyle/>
        <a:p>
          <a:endParaRPr lang="en-US"/>
        </a:p>
      </dgm:t>
    </dgm:pt>
    <dgm:pt modelId="{262E7CE4-A296-4270-ADAD-752EA6C7E621}" type="sibTrans" cxnId="{137681D4-1219-4DBF-864E-12C94B855E7C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18F756DB-6C1F-4D7E-B91B-85CE26C82372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43DDAA07-178D-4240-9A32-DB614262D8BE}" type="parTrans" cxnId="{37CEB8F6-D91C-4581-B08F-46E666F9C952}">
      <dgm:prSet/>
      <dgm:spPr/>
      <dgm:t>
        <a:bodyPr/>
        <a:lstStyle/>
        <a:p>
          <a:endParaRPr lang="en-US"/>
        </a:p>
      </dgm:t>
    </dgm:pt>
    <dgm:pt modelId="{D1086438-22B9-4E88-A3F7-F093B232FEAB}" type="sibTrans" cxnId="{37CEB8F6-D91C-4581-B08F-46E666F9C952}">
      <dgm:prSet/>
      <dgm:spPr/>
      <dgm:t>
        <a:bodyPr/>
        <a:lstStyle/>
        <a:p>
          <a:endParaRPr lang="en-US"/>
        </a:p>
      </dgm:t>
    </dgm:pt>
    <dgm:pt modelId="{597F9414-68A5-4E85-91FF-3113A70C61E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</a:t>
          </a:r>
        </a:p>
      </dgm:t>
    </dgm:pt>
    <dgm:pt modelId="{FF0151BE-3129-46EC-87D8-2120658429DA}" type="parTrans" cxnId="{72E94992-6583-4653-91CD-BB50467576C4}">
      <dgm:prSet/>
      <dgm:spPr/>
      <dgm:t>
        <a:bodyPr/>
        <a:lstStyle/>
        <a:p>
          <a:endParaRPr lang="en-US"/>
        </a:p>
      </dgm:t>
    </dgm:pt>
    <dgm:pt modelId="{8B5E2158-19D1-4DD1-BDB0-216E19820BF9}" type="sibTrans" cxnId="{72E94992-6583-4653-91CD-BB50467576C4}">
      <dgm:prSet/>
      <dgm:spPr/>
      <dgm:t>
        <a:bodyPr/>
        <a:lstStyle/>
        <a:p>
          <a:endParaRPr lang="en-US"/>
        </a:p>
      </dgm:t>
    </dgm:pt>
    <dgm:pt modelId="{25999C10-146D-4801-8C8F-D8033F75BF8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Action Response </a:t>
          </a:r>
        </a:p>
      </dgm:t>
    </dgm:pt>
    <dgm:pt modelId="{D859C245-7807-42F3-88EF-3BC3DA1E2CDD}" type="parTrans" cxnId="{34DBA4F5-71AD-4C28-81C3-4C19C6146B03}">
      <dgm:prSet/>
      <dgm:spPr/>
      <dgm:t>
        <a:bodyPr/>
        <a:lstStyle/>
        <a:p>
          <a:endParaRPr lang="en-US"/>
        </a:p>
      </dgm:t>
    </dgm:pt>
    <dgm:pt modelId="{FD9DA5CE-F2B4-4E26-977F-23FBA8BB8AC5}" type="sibTrans" cxnId="{34DBA4F5-71AD-4C28-81C3-4C19C6146B03}">
      <dgm:prSet/>
      <dgm:spPr/>
      <dgm:t>
        <a:bodyPr/>
        <a:lstStyle/>
        <a:p>
          <a:endParaRPr lang="en-US"/>
        </a:p>
      </dgm:t>
    </dgm:pt>
    <dgm:pt modelId="{2B08856A-473A-432E-9B67-844EBEF269DE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35089825-AC6A-4592-8C7E-FECB27D2AC2F}" type="parTrans" cxnId="{6B0792EC-21C2-416D-A0D0-9CC02B837602}">
      <dgm:prSet/>
      <dgm:spPr/>
      <dgm:t>
        <a:bodyPr/>
        <a:lstStyle/>
        <a:p>
          <a:endParaRPr lang="en-US"/>
        </a:p>
      </dgm:t>
    </dgm:pt>
    <dgm:pt modelId="{A3A061F2-9244-4918-929D-3A7C3A260237}" type="sibTrans" cxnId="{6B0792EC-21C2-416D-A0D0-9CC02B837602}">
      <dgm:prSet/>
      <dgm:spPr/>
      <dgm:t>
        <a:bodyPr/>
        <a:lstStyle/>
        <a:p>
          <a:endParaRPr lang="en-US"/>
        </a:p>
      </dgm:t>
    </dgm:pt>
    <dgm:pt modelId="{27978839-D7DE-4AF0-B186-C96E44DF1EA3}" type="pres">
      <dgm:prSet presAssocID="{0C0DCC35-E5A4-49EF-BD33-58CB2854ADEE}" presName="cycle" presStyleCnt="0">
        <dgm:presLayoutVars>
          <dgm:dir/>
          <dgm:resizeHandles val="exact"/>
        </dgm:presLayoutVars>
      </dgm:prSet>
      <dgm:spPr/>
    </dgm:pt>
    <dgm:pt modelId="{B476C6B9-D026-47AD-B0C7-FE5122B09985}" type="pres">
      <dgm:prSet presAssocID="{9C211E4A-1A38-4419-A829-5A7C3961BA7E}" presName="node" presStyleLbl="node1" presStyleIdx="0" presStyleCnt="7">
        <dgm:presLayoutVars>
          <dgm:bulletEnabled val="1"/>
        </dgm:presLayoutVars>
      </dgm:prSet>
      <dgm:spPr/>
    </dgm:pt>
    <dgm:pt modelId="{DF784786-F992-4128-988C-F2DABDA3AE80}" type="pres">
      <dgm:prSet presAssocID="{487E5A30-17BF-4FC8-8FC1-33537FB8D30C}" presName="sibTrans" presStyleLbl="sibTrans2D1" presStyleIdx="0" presStyleCnt="7"/>
      <dgm:spPr/>
    </dgm:pt>
    <dgm:pt modelId="{E8A1A9CE-CE1C-44B7-9B29-40551C726D33}" type="pres">
      <dgm:prSet presAssocID="{487E5A30-17BF-4FC8-8FC1-33537FB8D30C}" presName="connectorText" presStyleLbl="sibTrans2D1" presStyleIdx="0" presStyleCnt="7"/>
      <dgm:spPr/>
    </dgm:pt>
    <dgm:pt modelId="{FB1CFBD4-D268-48F2-9955-640C6795EC67}" type="pres">
      <dgm:prSet presAssocID="{CB3AF648-37FE-45A6-8FE3-12316C24863A}" presName="node" presStyleLbl="node1" presStyleIdx="1" presStyleCnt="7">
        <dgm:presLayoutVars>
          <dgm:bulletEnabled val="1"/>
        </dgm:presLayoutVars>
      </dgm:prSet>
      <dgm:spPr/>
    </dgm:pt>
    <dgm:pt modelId="{D559C761-207F-4EEE-AEF4-94AA1E69D678}" type="pres">
      <dgm:prSet presAssocID="{CBA68D92-720B-40CC-AA03-C506D5FFC3EE}" presName="sibTrans" presStyleLbl="sibTrans2D1" presStyleIdx="1" presStyleCnt="7"/>
      <dgm:spPr/>
    </dgm:pt>
    <dgm:pt modelId="{AA5E2DF2-7941-43D4-B010-A66E0AF5FD88}" type="pres">
      <dgm:prSet presAssocID="{CBA68D92-720B-40CC-AA03-C506D5FFC3EE}" presName="connectorText" presStyleLbl="sibTrans2D1" presStyleIdx="1" presStyleCnt="7"/>
      <dgm:spPr/>
    </dgm:pt>
    <dgm:pt modelId="{6D8F1805-C92C-4843-B2A3-C16D82C6FF93}" type="pres">
      <dgm:prSet presAssocID="{830FE735-2CC1-4D2E-A3CF-FC6871AC8E12}" presName="node" presStyleLbl="node1" presStyleIdx="2" presStyleCnt="7">
        <dgm:presLayoutVars>
          <dgm:bulletEnabled val="1"/>
        </dgm:presLayoutVars>
      </dgm:prSet>
      <dgm:spPr/>
    </dgm:pt>
    <dgm:pt modelId="{E7E94631-F57A-4D92-9A16-BF856F45B601}" type="pres">
      <dgm:prSet presAssocID="{262E7CE4-A296-4270-ADAD-752EA6C7E621}" presName="sibTrans" presStyleLbl="sibTrans2D1" presStyleIdx="2" presStyleCnt="7"/>
      <dgm:spPr/>
    </dgm:pt>
    <dgm:pt modelId="{E4A994F0-05F8-44A8-B492-F676150E441A}" type="pres">
      <dgm:prSet presAssocID="{262E7CE4-A296-4270-ADAD-752EA6C7E621}" presName="connectorText" presStyleLbl="sibTrans2D1" presStyleIdx="2" presStyleCnt="7"/>
      <dgm:spPr/>
    </dgm:pt>
    <dgm:pt modelId="{A5730607-7CA1-496E-94F5-C96B31D30043}" type="pres">
      <dgm:prSet presAssocID="{18F756DB-6C1F-4D7E-B91B-85CE26C82372}" presName="node" presStyleLbl="node1" presStyleIdx="3" presStyleCnt="7">
        <dgm:presLayoutVars>
          <dgm:bulletEnabled val="1"/>
        </dgm:presLayoutVars>
      </dgm:prSet>
      <dgm:spPr/>
    </dgm:pt>
    <dgm:pt modelId="{E410F5E1-8614-4D6B-B607-141475E5569E}" type="pres">
      <dgm:prSet presAssocID="{D1086438-22B9-4E88-A3F7-F093B232FEAB}" presName="sibTrans" presStyleLbl="sibTrans2D1" presStyleIdx="3" presStyleCnt="7"/>
      <dgm:spPr/>
    </dgm:pt>
    <dgm:pt modelId="{2ACCB8C2-8308-4AC9-A06A-96DB2F58DC0F}" type="pres">
      <dgm:prSet presAssocID="{D1086438-22B9-4E88-A3F7-F093B232FEAB}" presName="connectorText" presStyleLbl="sibTrans2D1" presStyleIdx="3" presStyleCnt="7"/>
      <dgm:spPr/>
    </dgm:pt>
    <dgm:pt modelId="{F8624DDF-9A70-48CB-A8E2-C1957C539077}" type="pres">
      <dgm:prSet presAssocID="{597F9414-68A5-4E85-91FF-3113A70C61E9}" presName="node" presStyleLbl="node1" presStyleIdx="4" presStyleCnt="7">
        <dgm:presLayoutVars>
          <dgm:bulletEnabled val="1"/>
        </dgm:presLayoutVars>
      </dgm:prSet>
      <dgm:spPr/>
    </dgm:pt>
    <dgm:pt modelId="{C4240C23-09DB-451B-B394-836B02CD4E09}" type="pres">
      <dgm:prSet presAssocID="{8B5E2158-19D1-4DD1-BDB0-216E19820BF9}" presName="sibTrans" presStyleLbl="sibTrans2D1" presStyleIdx="4" presStyleCnt="7"/>
      <dgm:spPr/>
    </dgm:pt>
    <dgm:pt modelId="{F992271D-DC0F-47CE-9166-76EA51796ACB}" type="pres">
      <dgm:prSet presAssocID="{8B5E2158-19D1-4DD1-BDB0-216E19820BF9}" presName="connectorText" presStyleLbl="sibTrans2D1" presStyleIdx="4" presStyleCnt="7"/>
      <dgm:spPr/>
    </dgm:pt>
    <dgm:pt modelId="{68A38237-B107-468E-A229-8B74482CF841}" type="pres">
      <dgm:prSet presAssocID="{25999C10-146D-4801-8C8F-D8033F75BF88}" presName="node" presStyleLbl="node1" presStyleIdx="5" presStyleCnt="7">
        <dgm:presLayoutVars>
          <dgm:bulletEnabled val="1"/>
        </dgm:presLayoutVars>
      </dgm:prSet>
      <dgm:spPr/>
    </dgm:pt>
    <dgm:pt modelId="{BC075985-FCFE-4808-B4C7-FAB7C54358D8}" type="pres">
      <dgm:prSet presAssocID="{FD9DA5CE-F2B4-4E26-977F-23FBA8BB8AC5}" presName="sibTrans" presStyleLbl="sibTrans2D1" presStyleIdx="5" presStyleCnt="7"/>
      <dgm:spPr/>
    </dgm:pt>
    <dgm:pt modelId="{628D8EA3-364F-4E05-9CB6-314A139E85BA}" type="pres">
      <dgm:prSet presAssocID="{FD9DA5CE-F2B4-4E26-977F-23FBA8BB8AC5}" presName="connectorText" presStyleLbl="sibTrans2D1" presStyleIdx="5" presStyleCnt="7"/>
      <dgm:spPr/>
    </dgm:pt>
    <dgm:pt modelId="{2E36A296-5399-48C0-B62E-116B7BB0E37B}" type="pres">
      <dgm:prSet presAssocID="{2B08856A-473A-432E-9B67-844EBEF269DE}" presName="node" presStyleLbl="node1" presStyleIdx="6" presStyleCnt="7">
        <dgm:presLayoutVars>
          <dgm:bulletEnabled val="1"/>
        </dgm:presLayoutVars>
      </dgm:prSet>
      <dgm:spPr/>
    </dgm:pt>
    <dgm:pt modelId="{B9DFC397-808D-4381-91DB-22BA6E26D0CF}" type="pres">
      <dgm:prSet presAssocID="{A3A061F2-9244-4918-929D-3A7C3A260237}" presName="sibTrans" presStyleLbl="sibTrans2D1" presStyleIdx="6" presStyleCnt="7"/>
      <dgm:spPr/>
    </dgm:pt>
    <dgm:pt modelId="{ED7961FB-9BDA-402E-A983-4B876720DB94}" type="pres">
      <dgm:prSet presAssocID="{A3A061F2-9244-4918-929D-3A7C3A260237}" presName="connectorText" presStyleLbl="sibTrans2D1" presStyleIdx="6" presStyleCnt="7"/>
      <dgm:spPr/>
    </dgm:pt>
  </dgm:ptLst>
  <dgm:cxnLst>
    <dgm:cxn modelId="{8EF8DB08-FE5E-4C95-8ED4-C230106A5C98}" type="presOf" srcId="{A3A061F2-9244-4918-929D-3A7C3A260237}" destId="{B9DFC397-808D-4381-91DB-22BA6E26D0CF}" srcOrd="0" destOrd="0" presId="urn:microsoft.com/office/officeart/2005/8/layout/cycle2"/>
    <dgm:cxn modelId="{823BCA0D-0587-46BE-87D1-EB2667BD0058}" srcId="{0C0DCC35-E5A4-49EF-BD33-58CB2854ADEE}" destId="{CB3AF648-37FE-45A6-8FE3-12316C24863A}" srcOrd="1" destOrd="0" parTransId="{1E56D177-B8D3-4423-B926-C177FC7B954D}" sibTransId="{CBA68D92-720B-40CC-AA03-C506D5FFC3EE}"/>
    <dgm:cxn modelId="{89E5720E-479F-4B1C-B7E4-55720FDEF183}" type="presOf" srcId="{0C0DCC35-E5A4-49EF-BD33-58CB2854ADEE}" destId="{27978839-D7DE-4AF0-B186-C96E44DF1EA3}" srcOrd="0" destOrd="0" presId="urn:microsoft.com/office/officeart/2005/8/layout/cycle2"/>
    <dgm:cxn modelId="{B6E31C0F-B874-48BF-8D2E-96676C7CCF6F}" type="presOf" srcId="{2B08856A-473A-432E-9B67-844EBEF269DE}" destId="{2E36A296-5399-48C0-B62E-116B7BB0E37B}" srcOrd="0" destOrd="0" presId="urn:microsoft.com/office/officeart/2005/8/layout/cycle2"/>
    <dgm:cxn modelId="{4A6FD410-3F17-410F-92CB-E48C5DFB125B}" type="presOf" srcId="{597F9414-68A5-4E85-91FF-3113A70C61E9}" destId="{F8624DDF-9A70-48CB-A8E2-C1957C539077}" srcOrd="0" destOrd="0" presId="urn:microsoft.com/office/officeart/2005/8/layout/cycle2"/>
    <dgm:cxn modelId="{3F221F12-8EA1-4E23-9767-74C961835D4B}" type="presOf" srcId="{487E5A30-17BF-4FC8-8FC1-33537FB8D30C}" destId="{E8A1A9CE-CE1C-44B7-9B29-40551C726D33}" srcOrd="1" destOrd="0" presId="urn:microsoft.com/office/officeart/2005/8/layout/cycle2"/>
    <dgm:cxn modelId="{EA9EA32E-B5F4-44A8-BCE1-CBD9727A105C}" type="presOf" srcId="{CBA68D92-720B-40CC-AA03-C506D5FFC3EE}" destId="{D559C761-207F-4EEE-AEF4-94AA1E69D678}" srcOrd="0" destOrd="0" presId="urn:microsoft.com/office/officeart/2005/8/layout/cycle2"/>
    <dgm:cxn modelId="{786CDC37-A281-4557-BE33-F1E901EFC307}" srcId="{0C0DCC35-E5A4-49EF-BD33-58CB2854ADEE}" destId="{9C211E4A-1A38-4419-A829-5A7C3961BA7E}" srcOrd="0" destOrd="0" parTransId="{247C4202-0552-4BD4-8B1A-D0ACDB92D7F9}" sibTransId="{487E5A30-17BF-4FC8-8FC1-33537FB8D30C}"/>
    <dgm:cxn modelId="{C46F293B-11C3-45A4-9D4F-14E32DC9B25C}" type="presOf" srcId="{830FE735-2CC1-4D2E-A3CF-FC6871AC8E12}" destId="{6D8F1805-C92C-4843-B2A3-C16D82C6FF93}" srcOrd="0" destOrd="0" presId="urn:microsoft.com/office/officeart/2005/8/layout/cycle2"/>
    <dgm:cxn modelId="{13191C4D-8EF4-4C46-AF12-EEA741F77730}" type="presOf" srcId="{8B5E2158-19D1-4DD1-BDB0-216E19820BF9}" destId="{F992271D-DC0F-47CE-9166-76EA51796ACB}" srcOrd="1" destOrd="0" presId="urn:microsoft.com/office/officeart/2005/8/layout/cycle2"/>
    <dgm:cxn modelId="{85A2A956-FA08-4D61-9FCE-459231DE4AA9}" type="presOf" srcId="{9C211E4A-1A38-4419-A829-5A7C3961BA7E}" destId="{B476C6B9-D026-47AD-B0C7-FE5122B09985}" srcOrd="0" destOrd="0" presId="urn:microsoft.com/office/officeart/2005/8/layout/cycle2"/>
    <dgm:cxn modelId="{ACEEA47B-13D4-4728-89C3-D8FB26E7FA73}" type="presOf" srcId="{A3A061F2-9244-4918-929D-3A7C3A260237}" destId="{ED7961FB-9BDA-402E-A983-4B876720DB94}" srcOrd="1" destOrd="0" presId="urn:microsoft.com/office/officeart/2005/8/layout/cycle2"/>
    <dgm:cxn modelId="{D0ADDC80-CB8C-4999-90A0-AB8B3CC21A59}" type="presOf" srcId="{CBA68D92-720B-40CC-AA03-C506D5FFC3EE}" destId="{AA5E2DF2-7941-43D4-B010-A66E0AF5FD88}" srcOrd="1" destOrd="0" presId="urn:microsoft.com/office/officeart/2005/8/layout/cycle2"/>
    <dgm:cxn modelId="{E58C1490-1C97-4C73-B7C4-555D8245C1BF}" type="presOf" srcId="{18F756DB-6C1F-4D7E-B91B-85CE26C82372}" destId="{A5730607-7CA1-496E-94F5-C96B31D30043}" srcOrd="0" destOrd="0" presId="urn:microsoft.com/office/officeart/2005/8/layout/cycle2"/>
    <dgm:cxn modelId="{72E94992-6583-4653-91CD-BB50467576C4}" srcId="{0C0DCC35-E5A4-49EF-BD33-58CB2854ADEE}" destId="{597F9414-68A5-4E85-91FF-3113A70C61E9}" srcOrd="4" destOrd="0" parTransId="{FF0151BE-3129-46EC-87D8-2120658429DA}" sibTransId="{8B5E2158-19D1-4DD1-BDB0-216E19820BF9}"/>
    <dgm:cxn modelId="{45C27E92-D3B5-4A1B-92EB-1D02C81A8747}" type="presOf" srcId="{25999C10-146D-4801-8C8F-D8033F75BF88}" destId="{68A38237-B107-468E-A229-8B74482CF841}" srcOrd="0" destOrd="0" presId="urn:microsoft.com/office/officeart/2005/8/layout/cycle2"/>
    <dgm:cxn modelId="{2A868193-9360-44AF-8A6A-B6046C5706EB}" type="presOf" srcId="{487E5A30-17BF-4FC8-8FC1-33537FB8D30C}" destId="{DF784786-F992-4128-988C-F2DABDA3AE80}" srcOrd="0" destOrd="0" presId="urn:microsoft.com/office/officeart/2005/8/layout/cycle2"/>
    <dgm:cxn modelId="{2B91E5A9-5D4F-47E3-80B4-C1D2B4F78F8C}" type="presOf" srcId="{D1086438-22B9-4E88-A3F7-F093B232FEAB}" destId="{E410F5E1-8614-4D6B-B607-141475E5569E}" srcOrd="0" destOrd="0" presId="urn:microsoft.com/office/officeart/2005/8/layout/cycle2"/>
    <dgm:cxn modelId="{4DF54FB2-A184-46B2-830E-BFA5FDEB5F7B}" type="presOf" srcId="{FD9DA5CE-F2B4-4E26-977F-23FBA8BB8AC5}" destId="{628D8EA3-364F-4E05-9CB6-314A139E85BA}" srcOrd="1" destOrd="0" presId="urn:microsoft.com/office/officeart/2005/8/layout/cycle2"/>
    <dgm:cxn modelId="{8604ADB9-CDE9-4078-942A-E490FD500888}" type="presOf" srcId="{262E7CE4-A296-4270-ADAD-752EA6C7E621}" destId="{E7E94631-F57A-4D92-9A16-BF856F45B601}" srcOrd="0" destOrd="0" presId="urn:microsoft.com/office/officeart/2005/8/layout/cycle2"/>
    <dgm:cxn modelId="{B10E44C3-CD02-43FF-A4C8-6EE351CC80A3}" type="presOf" srcId="{FD9DA5CE-F2B4-4E26-977F-23FBA8BB8AC5}" destId="{BC075985-FCFE-4808-B4C7-FAB7C54358D8}" srcOrd="0" destOrd="0" presId="urn:microsoft.com/office/officeart/2005/8/layout/cycle2"/>
    <dgm:cxn modelId="{8D263FC5-95F9-4036-A8DD-4EDBE6252643}" type="presOf" srcId="{D1086438-22B9-4E88-A3F7-F093B232FEAB}" destId="{2ACCB8C2-8308-4AC9-A06A-96DB2F58DC0F}" srcOrd="1" destOrd="0" presId="urn:microsoft.com/office/officeart/2005/8/layout/cycle2"/>
    <dgm:cxn modelId="{CA9588C7-7C3F-4CBA-98D9-A4A07C48DA97}" type="presOf" srcId="{262E7CE4-A296-4270-ADAD-752EA6C7E621}" destId="{E4A994F0-05F8-44A8-B492-F676150E441A}" srcOrd="1" destOrd="0" presId="urn:microsoft.com/office/officeart/2005/8/layout/cycle2"/>
    <dgm:cxn modelId="{137681D4-1219-4DBF-864E-12C94B855E7C}" srcId="{0C0DCC35-E5A4-49EF-BD33-58CB2854ADEE}" destId="{830FE735-2CC1-4D2E-A3CF-FC6871AC8E12}" srcOrd="2" destOrd="0" parTransId="{C886C642-FE22-4D78-BD7B-96C93BA5BEFA}" sibTransId="{262E7CE4-A296-4270-ADAD-752EA6C7E621}"/>
    <dgm:cxn modelId="{CF6FEDE6-9EBD-4B2D-9985-5999637BDD67}" type="presOf" srcId="{8B5E2158-19D1-4DD1-BDB0-216E19820BF9}" destId="{C4240C23-09DB-451B-B394-836B02CD4E09}" srcOrd="0" destOrd="0" presId="urn:microsoft.com/office/officeart/2005/8/layout/cycle2"/>
    <dgm:cxn modelId="{6B0792EC-21C2-416D-A0D0-9CC02B837602}" srcId="{0C0DCC35-E5A4-49EF-BD33-58CB2854ADEE}" destId="{2B08856A-473A-432E-9B67-844EBEF269DE}" srcOrd="6" destOrd="0" parTransId="{35089825-AC6A-4592-8C7E-FECB27D2AC2F}" sibTransId="{A3A061F2-9244-4918-929D-3A7C3A260237}"/>
    <dgm:cxn modelId="{D77AF3EF-D757-4420-A810-A10CD597D371}" type="presOf" srcId="{CB3AF648-37FE-45A6-8FE3-12316C24863A}" destId="{FB1CFBD4-D268-48F2-9955-640C6795EC67}" srcOrd="0" destOrd="0" presId="urn:microsoft.com/office/officeart/2005/8/layout/cycle2"/>
    <dgm:cxn modelId="{34DBA4F5-71AD-4C28-81C3-4C19C6146B03}" srcId="{0C0DCC35-E5A4-49EF-BD33-58CB2854ADEE}" destId="{25999C10-146D-4801-8C8F-D8033F75BF88}" srcOrd="5" destOrd="0" parTransId="{D859C245-7807-42F3-88EF-3BC3DA1E2CDD}" sibTransId="{FD9DA5CE-F2B4-4E26-977F-23FBA8BB8AC5}"/>
    <dgm:cxn modelId="{37CEB8F6-D91C-4581-B08F-46E666F9C952}" srcId="{0C0DCC35-E5A4-49EF-BD33-58CB2854ADEE}" destId="{18F756DB-6C1F-4D7E-B91B-85CE26C82372}" srcOrd="3" destOrd="0" parTransId="{43DDAA07-178D-4240-9A32-DB614262D8BE}" sibTransId="{D1086438-22B9-4E88-A3F7-F093B232FEAB}"/>
    <dgm:cxn modelId="{42DEE514-29CE-494E-88BE-F2F5FB9B4AFC}" type="presParOf" srcId="{27978839-D7DE-4AF0-B186-C96E44DF1EA3}" destId="{B476C6B9-D026-47AD-B0C7-FE5122B09985}" srcOrd="0" destOrd="0" presId="urn:microsoft.com/office/officeart/2005/8/layout/cycle2"/>
    <dgm:cxn modelId="{8916084B-321A-4E0F-A1CC-AC0FE2801233}" type="presParOf" srcId="{27978839-D7DE-4AF0-B186-C96E44DF1EA3}" destId="{DF784786-F992-4128-988C-F2DABDA3AE80}" srcOrd="1" destOrd="0" presId="urn:microsoft.com/office/officeart/2005/8/layout/cycle2"/>
    <dgm:cxn modelId="{EC4BACC2-5639-44AD-B7A0-AE51945946D1}" type="presParOf" srcId="{DF784786-F992-4128-988C-F2DABDA3AE80}" destId="{E8A1A9CE-CE1C-44B7-9B29-40551C726D33}" srcOrd="0" destOrd="0" presId="urn:microsoft.com/office/officeart/2005/8/layout/cycle2"/>
    <dgm:cxn modelId="{215DD1D1-714E-497F-9CB0-2B528C40A5A2}" type="presParOf" srcId="{27978839-D7DE-4AF0-B186-C96E44DF1EA3}" destId="{FB1CFBD4-D268-48F2-9955-640C6795EC67}" srcOrd="2" destOrd="0" presId="urn:microsoft.com/office/officeart/2005/8/layout/cycle2"/>
    <dgm:cxn modelId="{794F1218-3723-4DF6-92BC-1E4FFDFFA3D1}" type="presParOf" srcId="{27978839-D7DE-4AF0-B186-C96E44DF1EA3}" destId="{D559C761-207F-4EEE-AEF4-94AA1E69D678}" srcOrd="3" destOrd="0" presId="urn:microsoft.com/office/officeart/2005/8/layout/cycle2"/>
    <dgm:cxn modelId="{E8FEE66D-D3F5-4128-8F36-43F2EF330443}" type="presParOf" srcId="{D559C761-207F-4EEE-AEF4-94AA1E69D678}" destId="{AA5E2DF2-7941-43D4-B010-A66E0AF5FD88}" srcOrd="0" destOrd="0" presId="urn:microsoft.com/office/officeart/2005/8/layout/cycle2"/>
    <dgm:cxn modelId="{7F878020-47F7-4FA6-9EDF-D4E51ABEA978}" type="presParOf" srcId="{27978839-D7DE-4AF0-B186-C96E44DF1EA3}" destId="{6D8F1805-C92C-4843-B2A3-C16D82C6FF93}" srcOrd="4" destOrd="0" presId="urn:microsoft.com/office/officeart/2005/8/layout/cycle2"/>
    <dgm:cxn modelId="{6AB579CB-86CA-4DF8-91B9-089115D487E8}" type="presParOf" srcId="{27978839-D7DE-4AF0-B186-C96E44DF1EA3}" destId="{E7E94631-F57A-4D92-9A16-BF856F45B601}" srcOrd="5" destOrd="0" presId="urn:microsoft.com/office/officeart/2005/8/layout/cycle2"/>
    <dgm:cxn modelId="{0CDF76AC-E196-4B0F-A6A1-D8A038AF1E93}" type="presParOf" srcId="{E7E94631-F57A-4D92-9A16-BF856F45B601}" destId="{E4A994F0-05F8-44A8-B492-F676150E441A}" srcOrd="0" destOrd="0" presId="urn:microsoft.com/office/officeart/2005/8/layout/cycle2"/>
    <dgm:cxn modelId="{E3BCEBF5-655F-4265-A1AB-DB7EFCAD2B1D}" type="presParOf" srcId="{27978839-D7DE-4AF0-B186-C96E44DF1EA3}" destId="{A5730607-7CA1-496E-94F5-C96B31D30043}" srcOrd="6" destOrd="0" presId="urn:microsoft.com/office/officeart/2005/8/layout/cycle2"/>
    <dgm:cxn modelId="{88F1CFB2-D436-4AE6-B8AD-CE409F6FE027}" type="presParOf" srcId="{27978839-D7DE-4AF0-B186-C96E44DF1EA3}" destId="{E410F5E1-8614-4D6B-B607-141475E5569E}" srcOrd="7" destOrd="0" presId="urn:microsoft.com/office/officeart/2005/8/layout/cycle2"/>
    <dgm:cxn modelId="{4CE9F5F4-D293-4596-AE60-6C03E887D263}" type="presParOf" srcId="{E410F5E1-8614-4D6B-B607-141475E5569E}" destId="{2ACCB8C2-8308-4AC9-A06A-96DB2F58DC0F}" srcOrd="0" destOrd="0" presId="urn:microsoft.com/office/officeart/2005/8/layout/cycle2"/>
    <dgm:cxn modelId="{B0005059-A6CC-4DA5-9709-F38F35D0CD77}" type="presParOf" srcId="{27978839-D7DE-4AF0-B186-C96E44DF1EA3}" destId="{F8624DDF-9A70-48CB-A8E2-C1957C539077}" srcOrd="8" destOrd="0" presId="urn:microsoft.com/office/officeart/2005/8/layout/cycle2"/>
    <dgm:cxn modelId="{D409216D-B670-4785-AABF-536DAA279E88}" type="presParOf" srcId="{27978839-D7DE-4AF0-B186-C96E44DF1EA3}" destId="{C4240C23-09DB-451B-B394-836B02CD4E09}" srcOrd="9" destOrd="0" presId="urn:microsoft.com/office/officeart/2005/8/layout/cycle2"/>
    <dgm:cxn modelId="{34B5240F-DD4D-4155-BDD4-378431574121}" type="presParOf" srcId="{C4240C23-09DB-451B-B394-836B02CD4E09}" destId="{F992271D-DC0F-47CE-9166-76EA51796ACB}" srcOrd="0" destOrd="0" presId="urn:microsoft.com/office/officeart/2005/8/layout/cycle2"/>
    <dgm:cxn modelId="{705AF614-4E77-4BF8-BCAD-48443FE8EF61}" type="presParOf" srcId="{27978839-D7DE-4AF0-B186-C96E44DF1EA3}" destId="{68A38237-B107-468E-A229-8B74482CF841}" srcOrd="10" destOrd="0" presId="urn:microsoft.com/office/officeart/2005/8/layout/cycle2"/>
    <dgm:cxn modelId="{8CD45E0E-5A36-40C5-8A56-C9974DD21769}" type="presParOf" srcId="{27978839-D7DE-4AF0-B186-C96E44DF1EA3}" destId="{BC075985-FCFE-4808-B4C7-FAB7C54358D8}" srcOrd="11" destOrd="0" presId="urn:microsoft.com/office/officeart/2005/8/layout/cycle2"/>
    <dgm:cxn modelId="{A883071D-B2AB-41FA-931D-8354B86A0083}" type="presParOf" srcId="{BC075985-FCFE-4808-B4C7-FAB7C54358D8}" destId="{628D8EA3-364F-4E05-9CB6-314A139E85BA}" srcOrd="0" destOrd="0" presId="urn:microsoft.com/office/officeart/2005/8/layout/cycle2"/>
    <dgm:cxn modelId="{B017853A-68C3-49C6-87E5-21E5DC986486}" type="presParOf" srcId="{27978839-D7DE-4AF0-B186-C96E44DF1EA3}" destId="{2E36A296-5399-48C0-B62E-116B7BB0E37B}" srcOrd="12" destOrd="0" presId="urn:microsoft.com/office/officeart/2005/8/layout/cycle2"/>
    <dgm:cxn modelId="{FFF5F64B-04A7-4E90-AD6A-FC656ABE7E69}" type="presParOf" srcId="{27978839-D7DE-4AF0-B186-C96E44DF1EA3}" destId="{B9DFC397-808D-4381-91DB-22BA6E26D0CF}" srcOrd="13" destOrd="0" presId="urn:microsoft.com/office/officeart/2005/8/layout/cycle2"/>
    <dgm:cxn modelId="{16A8E0FD-550D-4B99-A410-41FE58E1BA50}" type="presParOf" srcId="{B9DFC397-808D-4381-91DB-22BA6E26D0CF}" destId="{ED7961FB-9BDA-402E-A983-4B876720DB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C0DCC35-E5A4-49EF-BD33-58CB2854AD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11E4A-1A38-4419-A829-5A7C3961BA7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 </a:t>
          </a:r>
        </a:p>
      </dgm:t>
    </dgm:pt>
    <dgm:pt modelId="{247C4202-0552-4BD4-8B1A-D0ACDB92D7F9}" type="parTrans" cxnId="{786CDC37-A281-4557-BE33-F1E901EFC307}">
      <dgm:prSet/>
      <dgm:spPr/>
      <dgm:t>
        <a:bodyPr/>
        <a:lstStyle/>
        <a:p>
          <a:endParaRPr lang="en-US"/>
        </a:p>
      </dgm:t>
    </dgm:pt>
    <dgm:pt modelId="{487E5A30-17BF-4FC8-8FC1-33537FB8D30C}" type="sibTrans" cxnId="{786CDC37-A281-4557-BE33-F1E901EFC307}">
      <dgm:prSet/>
      <dgm:spPr/>
      <dgm:t>
        <a:bodyPr/>
        <a:lstStyle/>
        <a:p>
          <a:endParaRPr lang="en-US"/>
        </a:p>
      </dgm:t>
    </dgm:pt>
    <dgm:pt modelId="{CB3AF648-37FE-45A6-8FE3-12316C24863A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Volunteers</a:t>
          </a:r>
        </a:p>
      </dgm:t>
    </dgm:pt>
    <dgm:pt modelId="{1E56D177-B8D3-4423-B926-C177FC7B954D}" type="parTrans" cxnId="{823BCA0D-0587-46BE-87D1-EB2667BD0058}">
      <dgm:prSet/>
      <dgm:spPr/>
      <dgm:t>
        <a:bodyPr/>
        <a:lstStyle/>
        <a:p>
          <a:endParaRPr lang="en-US"/>
        </a:p>
      </dgm:t>
    </dgm:pt>
    <dgm:pt modelId="{CBA68D92-720B-40CC-AA03-C506D5FFC3EE}" type="sibTrans" cxnId="{823BCA0D-0587-46BE-87D1-EB2667BD0058}">
      <dgm:prSet/>
      <dgm:spPr/>
      <dgm:t>
        <a:bodyPr/>
        <a:lstStyle/>
        <a:p>
          <a:endParaRPr lang="en-US"/>
        </a:p>
      </dgm:t>
    </dgm:pt>
    <dgm:pt modelId="{830FE735-2CC1-4D2E-A3CF-FC6871AC8E1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C886C642-FE22-4D78-BD7B-96C93BA5BEFA}" type="parTrans" cxnId="{137681D4-1219-4DBF-864E-12C94B855E7C}">
      <dgm:prSet/>
      <dgm:spPr/>
      <dgm:t>
        <a:bodyPr/>
        <a:lstStyle/>
        <a:p>
          <a:endParaRPr lang="en-US"/>
        </a:p>
      </dgm:t>
    </dgm:pt>
    <dgm:pt modelId="{262E7CE4-A296-4270-ADAD-752EA6C7E621}" type="sibTrans" cxnId="{137681D4-1219-4DBF-864E-12C94B855E7C}">
      <dgm:prSet/>
      <dgm:spPr/>
      <dgm:t>
        <a:bodyPr/>
        <a:lstStyle/>
        <a:p>
          <a:endParaRPr lang="en-US"/>
        </a:p>
      </dgm:t>
    </dgm:pt>
    <dgm:pt modelId="{18F756DB-6C1F-4D7E-B91B-85CE26C8237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43DDAA07-178D-4240-9A32-DB614262D8BE}" type="parTrans" cxnId="{37CEB8F6-D91C-4581-B08F-46E666F9C952}">
      <dgm:prSet/>
      <dgm:spPr/>
      <dgm:t>
        <a:bodyPr/>
        <a:lstStyle/>
        <a:p>
          <a:endParaRPr lang="en-US"/>
        </a:p>
      </dgm:t>
    </dgm:pt>
    <dgm:pt modelId="{D1086438-22B9-4E88-A3F7-F093B232FEAB}" type="sibTrans" cxnId="{37CEB8F6-D91C-4581-B08F-46E666F9C952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597F9414-68A5-4E85-91FF-3113A70C61E9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Leadership</a:t>
          </a:r>
        </a:p>
      </dgm:t>
    </dgm:pt>
    <dgm:pt modelId="{FF0151BE-3129-46EC-87D8-2120658429DA}" type="parTrans" cxnId="{72E94992-6583-4653-91CD-BB50467576C4}">
      <dgm:prSet/>
      <dgm:spPr/>
      <dgm:t>
        <a:bodyPr/>
        <a:lstStyle/>
        <a:p>
          <a:endParaRPr lang="en-US"/>
        </a:p>
      </dgm:t>
    </dgm:pt>
    <dgm:pt modelId="{8B5E2158-19D1-4DD1-BDB0-216E19820BF9}" type="sibTrans" cxnId="{72E94992-6583-4653-91CD-BB50467576C4}">
      <dgm:prSet/>
      <dgm:spPr/>
      <dgm:t>
        <a:bodyPr/>
        <a:lstStyle/>
        <a:p>
          <a:endParaRPr lang="en-US"/>
        </a:p>
      </dgm:t>
    </dgm:pt>
    <dgm:pt modelId="{25999C10-146D-4801-8C8F-D8033F75BF8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Action Response </a:t>
          </a:r>
        </a:p>
      </dgm:t>
    </dgm:pt>
    <dgm:pt modelId="{D859C245-7807-42F3-88EF-3BC3DA1E2CDD}" type="parTrans" cxnId="{34DBA4F5-71AD-4C28-81C3-4C19C6146B03}">
      <dgm:prSet/>
      <dgm:spPr/>
      <dgm:t>
        <a:bodyPr/>
        <a:lstStyle/>
        <a:p>
          <a:endParaRPr lang="en-US"/>
        </a:p>
      </dgm:t>
    </dgm:pt>
    <dgm:pt modelId="{FD9DA5CE-F2B4-4E26-977F-23FBA8BB8AC5}" type="sibTrans" cxnId="{34DBA4F5-71AD-4C28-81C3-4C19C6146B03}">
      <dgm:prSet/>
      <dgm:spPr/>
      <dgm:t>
        <a:bodyPr/>
        <a:lstStyle/>
        <a:p>
          <a:endParaRPr lang="en-US"/>
        </a:p>
      </dgm:t>
    </dgm:pt>
    <dgm:pt modelId="{2B08856A-473A-432E-9B67-844EBEF269DE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35089825-AC6A-4592-8C7E-FECB27D2AC2F}" type="parTrans" cxnId="{6B0792EC-21C2-416D-A0D0-9CC02B837602}">
      <dgm:prSet/>
      <dgm:spPr/>
      <dgm:t>
        <a:bodyPr/>
        <a:lstStyle/>
        <a:p>
          <a:endParaRPr lang="en-US"/>
        </a:p>
      </dgm:t>
    </dgm:pt>
    <dgm:pt modelId="{A3A061F2-9244-4918-929D-3A7C3A260237}" type="sibTrans" cxnId="{6B0792EC-21C2-416D-A0D0-9CC02B837602}">
      <dgm:prSet/>
      <dgm:spPr/>
      <dgm:t>
        <a:bodyPr/>
        <a:lstStyle/>
        <a:p>
          <a:endParaRPr lang="en-US"/>
        </a:p>
      </dgm:t>
    </dgm:pt>
    <dgm:pt modelId="{27978839-D7DE-4AF0-B186-C96E44DF1EA3}" type="pres">
      <dgm:prSet presAssocID="{0C0DCC35-E5A4-49EF-BD33-58CB2854ADEE}" presName="cycle" presStyleCnt="0">
        <dgm:presLayoutVars>
          <dgm:dir/>
          <dgm:resizeHandles val="exact"/>
        </dgm:presLayoutVars>
      </dgm:prSet>
      <dgm:spPr/>
    </dgm:pt>
    <dgm:pt modelId="{B476C6B9-D026-47AD-B0C7-FE5122B09985}" type="pres">
      <dgm:prSet presAssocID="{9C211E4A-1A38-4419-A829-5A7C3961BA7E}" presName="node" presStyleLbl="node1" presStyleIdx="0" presStyleCnt="7">
        <dgm:presLayoutVars>
          <dgm:bulletEnabled val="1"/>
        </dgm:presLayoutVars>
      </dgm:prSet>
      <dgm:spPr/>
    </dgm:pt>
    <dgm:pt modelId="{DF784786-F992-4128-988C-F2DABDA3AE80}" type="pres">
      <dgm:prSet presAssocID="{487E5A30-17BF-4FC8-8FC1-33537FB8D30C}" presName="sibTrans" presStyleLbl="sibTrans2D1" presStyleIdx="0" presStyleCnt="7"/>
      <dgm:spPr/>
    </dgm:pt>
    <dgm:pt modelId="{E8A1A9CE-CE1C-44B7-9B29-40551C726D33}" type="pres">
      <dgm:prSet presAssocID="{487E5A30-17BF-4FC8-8FC1-33537FB8D30C}" presName="connectorText" presStyleLbl="sibTrans2D1" presStyleIdx="0" presStyleCnt="7"/>
      <dgm:spPr/>
    </dgm:pt>
    <dgm:pt modelId="{FB1CFBD4-D268-48F2-9955-640C6795EC67}" type="pres">
      <dgm:prSet presAssocID="{CB3AF648-37FE-45A6-8FE3-12316C24863A}" presName="node" presStyleLbl="node1" presStyleIdx="1" presStyleCnt="7">
        <dgm:presLayoutVars>
          <dgm:bulletEnabled val="1"/>
        </dgm:presLayoutVars>
      </dgm:prSet>
      <dgm:spPr/>
    </dgm:pt>
    <dgm:pt modelId="{D559C761-207F-4EEE-AEF4-94AA1E69D678}" type="pres">
      <dgm:prSet presAssocID="{CBA68D92-720B-40CC-AA03-C506D5FFC3EE}" presName="sibTrans" presStyleLbl="sibTrans2D1" presStyleIdx="1" presStyleCnt="7"/>
      <dgm:spPr/>
    </dgm:pt>
    <dgm:pt modelId="{AA5E2DF2-7941-43D4-B010-A66E0AF5FD88}" type="pres">
      <dgm:prSet presAssocID="{CBA68D92-720B-40CC-AA03-C506D5FFC3EE}" presName="connectorText" presStyleLbl="sibTrans2D1" presStyleIdx="1" presStyleCnt="7"/>
      <dgm:spPr/>
    </dgm:pt>
    <dgm:pt modelId="{6D8F1805-C92C-4843-B2A3-C16D82C6FF93}" type="pres">
      <dgm:prSet presAssocID="{830FE735-2CC1-4D2E-A3CF-FC6871AC8E12}" presName="node" presStyleLbl="node1" presStyleIdx="2" presStyleCnt="7">
        <dgm:presLayoutVars>
          <dgm:bulletEnabled val="1"/>
        </dgm:presLayoutVars>
      </dgm:prSet>
      <dgm:spPr/>
    </dgm:pt>
    <dgm:pt modelId="{E7E94631-F57A-4D92-9A16-BF856F45B601}" type="pres">
      <dgm:prSet presAssocID="{262E7CE4-A296-4270-ADAD-752EA6C7E621}" presName="sibTrans" presStyleLbl="sibTrans2D1" presStyleIdx="2" presStyleCnt="7"/>
      <dgm:spPr/>
    </dgm:pt>
    <dgm:pt modelId="{E4A994F0-05F8-44A8-B492-F676150E441A}" type="pres">
      <dgm:prSet presAssocID="{262E7CE4-A296-4270-ADAD-752EA6C7E621}" presName="connectorText" presStyleLbl="sibTrans2D1" presStyleIdx="2" presStyleCnt="7"/>
      <dgm:spPr/>
    </dgm:pt>
    <dgm:pt modelId="{A5730607-7CA1-496E-94F5-C96B31D30043}" type="pres">
      <dgm:prSet presAssocID="{18F756DB-6C1F-4D7E-B91B-85CE26C82372}" presName="node" presStyleLbl="node1" presStyleIdx="3" presStyleCnt="7">
        <dgm:presLayoutVars>
          <dgm:bulletEnabled val="1"/>
        </dgm:presLayoutVars>
      </dgm:prSet>
      <dgm:spPr/>
    </dgm:pt>
    <dgm:pt modelId="{E410F5E1-8614-4D6B-B607-141475E5569E}" type="pres">
      <dgm:prSet presAssocID="{D1086438-22B9-4E88-A3F7-F093B232FEAB}" presName="sibTrans" presStyleLbl="sibTrans2D1" presStyleIdx="3" presStyleCnt="7"/>
      <dgm:spPr/>
    </dgm:pt>
    <dgm:pt modelId="{2ACCB8C2-8308-4AC9-A06A-96DB2F58DC0F}" type="pres">
      <dgm:prSet presAssocID="{D1086438-22B9-4E88-A3F7-F093B232FEAB}" presName="connectorText" presStyleLbl="sibTrans2D1" presStyleIdx="3" presStyleCnt="7"/>
      <dgm:spPr/>
    </dgm:pt>
    <dgm:pt modelId="{F8624DDF-9A70-48CB-A8E2-C1957C539077}" type="pres">
      <dgm:prSet presAssocID="{597F9414-68A5-4E85-91FF-3113A70C61E9}" presName="node" presStyleLbl="node1" presStyleIdx="4" presStyleCnt="7">
        <dgm:presLayoutVars>
          <dgm:bulletEnabled val="1"/>
        </dgm:presLayoutVars>
      </dgm:prSet>
      <dgm:spPr/>
    </dgm:pt>
    <dgm:pt modelId="{C4240C23-09DB-451B-B394-836B02CD4E09}" type="pres">
      <dgm:prSet presAssocID="{8B5E2158-19D1-4DD1-BDB0-216E19820BF9}" presName="sibTrans" presStyleLbl="sibTrans2D1" presStyleIdx="4" presStyleCnt="7"/>
      <dgm:spPr/>
    </dgm:pt>
    <dgm:pt modelId="{F992271D-DC0F-47CE-9166-76EA51796ACB}" type="pres">
      <dgm:prSet presAssocID="{8B5E2158-19D1-4DD1-BDB0-216E19820BF9}" presName="connectorText" presStyleLbl="sibTrans2D1" presStyleIdx="4" presStyleCnt="7"/>
      <dgm:spPr/>
    </dgm:pt>
    <dgm:pt modelId="{68A38237-B107-468E-A229-8B74482CF841}" type="pres">
      <dgm:prSet presAssocID="{25999C10-146D-4801-8C8F-D8033F75BF88}" presName="node" presStyleLbl="node1" presStyleIdx="5" presStyleCnt="7">
        <dgm:presLayoutVars>
          <dgm:bulletEnabled val="1"/>
        </dgm:presLayoutVars>
      </dgm:prSet>
      <dgm:spPr/>
    </dgm:pt>
    <dgm:pt modelId="{BC075985-FCFE-4808-B4C7-FAB7C54358D8}" type="pres">
      <dgm:prSet presAssocID="{FD9DA5CE-F2B4-4E26-977F-23FBA8BB8AC5}" presName="sibTrans" presStyleLbl="sibTrans2D1" presStyleIdx="5" presStyleCnt="7"/>
      <dgm:spPr/>
    </dgm:pt>
    <dgm:pt modelId="{628D8EA3-364F-4E05-9CB6-314A139E85BA}" type="pres">
      <dgm:prSet presAssocID="{FD9DA5CE-F2B4-4E26-977F-23FBA8BB8AC5}" presName="connectorText" presStyleLbl="sibTrans2D1" presStyleIdx="5" presStyleCnt="7"/>
      <dgm:spPr/>
    </dgm:pt>
    <dgm:pt modelId="{2E36A296-5399-48C0-B62E-116B7BB0E37B}" type="pres">
      <dgm:prSet presAssocID="{2B08856A-473A-432E-9B67-844EBEF269DE}" presName="node" presStyleLbl="node1" presStyleIdx="6" presStyleCnt="7">
        <dgm:presLayoutVars>
          <dgm:bulletEnabled val="1"/>
        </dgm:presLayoutVars>
      </dgm:prSet>
      <dgm:spPr/>
    </dgm:pt>
    <dgm:pt modelId="{B9DFC397-808D-4381-91DB-22BA6E26D0CF}" type="pres">
      <dgm:prSet presAssocID="{A3A061F2-9244-4918-929D-3A7C3A260237}" presName="sibTrans" presStyleLbl="sibTrans2D1" presStyleIdx="6" presStyleCnt="7"/>
      <dgm:spPr/>
    </dgm:pt>
    <dgm:pt modelId="{ED7961FB-9BDA-402E-A983-4B876720DB94}" type="pres">
      <dgm:prSet presAssocID="{A3A061F2-9244-4918-929D-3A7C3A260237}" presName="connectorText" presStyleLbl="sibTrans2D1" presStyleIdx="6" presStyleCnt="7"/>
      <dgm:spPr/>
    </dgm:pt>
  </dgm:ptLst>
  <dgm:cxnLst>
    <dgm:cxn modelId="{8EF8DB08-FE5E-4C95-8ED4-C230106A5C98}" type="presOf" srcId="{A3A061F2-9244-4918-929D-3A7C3A260237}" destId="{B9DFC397-808D-4381-91DB-22BA6E26D0CF}" srcOrd="0" destOrd="0" presId="urn:microsoft.com/office/officeart/2005/8/layout/cycle2"/>
    <dgm:cxn modelId="{823BCA0D-0587-46BE-87D1-EB2667BD0058}" srcId="{0C0DCC35-E5A4-49EF-BD33-58CB2854ADEE}" destId="{CB3AF648-37FE-45A6-8FE3-12316C24863A}" srcOrd="1" destOrd="0" parTransId="{1E56D177-B8D3-4423-B926-C177FC7B954D}" sibTransId="{CBA68D92-720B-40CC-AA03-C506D5FFC3EE}"/>
    <dgm:cxn modelId="{89E5720E-479F-4B1C-B7E4-55720FDEF183}" type="presOf" srcId="{0C0DCC35-E5A4-49EF-BD33-58CB2854ADEE}" destId="{27978839-D7DE-4AF0-B186-C96E44DF1EA3}" srcOrd="0" destOrd="0" presId="urn:microsoft.com/office/officeart/2005/8/layout/cycle2"/>
    <dgm:cxn modelId="{B6E31C0F-B874-48BF-8D2E-96676C7CCF6F}" type="presOf" srcId="{2B08856A-473A-432E-9B67-844EBEF269DE}" destId="{2E36A296-5399-48C0-B62E-116B7BB0E37B}" srcOrd="0" destOrd="0" presId="urn:microsoft.com/office/officeart/2005/8/layout/cycle2"/>
    <dgm:cxn modelId="{4A6FD410-3F17-410F-92CB-E48C5DFB125B}" type="presOf" srcId="{597F9414-68A5-4E85-91FF-3113A70C61E9}" destId="{F8624DDF-9A70-48CB-A8E2-C1957C539077}" srcOrd="0" destOrd="0" presId="urn:microsoft.com/office/officeart/2005/8/layout/cycle2"/>
    <dgm:cxn modelId="{3F221F12-8EA1-4E23-9767-74C961835D4B}" type="presOf" srcId="{487E5A30-17BF-4FC8-8FC1-33537FB8D30C}" destId="{E8A1A9CE-CE1C-44B7-9B29-40551C726D33}" srcOrd="1" destOrd="0" presId="urn:microsoft.com/office/officeart/2005/8/layout/cycle2"/>
    <dgm:cxn modelId="{EA9EA32E-B5F4-44A8-BCE1-CBD9727A105C}" type="presOf" srcId="{CBA68D92-720B-40CC-AA03-C506D5FFC3EE}" destId="{D559C761-207F-4EEE-AEF4-94AA1E69D678}" srcOrd="0" destOrd="0" presId="urn:microsoft.com/office/officeart/2005/8/layout/cycle2"/>
    <dgm:cxn modelId="{786CDC37-A281-4557-BE33-F1E901EFC307}" srcId="{0C0DCC35-E5A4-49EF-BD33-58CB2854ADEE}" destId="{9C211E4A-1A38-4419-A829-5A7C3961BA7E}" srcOrd="0" destOrd="0" parTransId="{247C4202-0552-4BD4-8B1A-D0ACDB92D7F9}" sibTransId="{487E5A30-17BF-4FC8-8FC1-33537FB8D30C}"/>
    <dgm:cxn modelId="{C46F293B-11C3-45A4-9D4F-14E32DC9B25C}" type="presOf" srcId="{830FE735-2CC1-4D2E-A3CF-FC6871AC8E12}" destId="{6D8F1805-C92C-4843-B2A3-C16D82C6FF93}" srcOrd="0" destOrd="0" presId="urn:microsoft.com/office/officeart/2005/8/layout/cycle2"/>
    <dgm:cxn modelId="{13191C4D-8EF4-4C46-AF12-EEA741F77730}" type="presOf" srcId="{8B5E2158-19D1-4DD1-BDB0-216E19820BF9}" destId="{F992271D-DC0F-47CE-9166-76EA51796ACB}" srcOrd="1" destOrd="0" presId="urn:microsoft.com/office/officeart/2005/8/layout/cycle2"/>
    <dgm:cxn modelId="{85A2A956-FA08-4D61-9FCE-459231DE4AA9}" type="presOf" srcId="{9C211E4A-1A38-4419-A829-5A7C3961BA7E}" destId="{B476C6B9-D026-47AD-B0C7-FE5122B09985}" srcOrd="0" destOrd="0" presId="urn:microsoft.com/office/officeart/2005/8/layout/cycle2"/>
    <dgm:cxn modelId="{ACEEA47B-13D4-4728-89C3-D8FB26E7FA73}" type="presOf" srcId="{A3A061F2-9244-4918-929D-3A7C3A260237}" destId="{ED7961FB-9BDA-402E-A983-4B876720DB94}" srcOrd="1" destOrd="0" presId="urn:microsoft.com/office/officeart/2005/8/layout/cycle2"/>
    <dgm:cxn modelId="{D0ADDC80-CB8C-4999-90A0-AB8B3CC21A59}" type="presOf" srcId="{CBA68D92-720B-40CC-AA03-C506D5FFC3EE}" destId="{AA5E2DF2-7941-43D4-B010-A66E0AF5FD88}" srcOrd="1" destOrd="0" presId="urn:microsoft.com/office/officeart/2005/8/layout/cycle2"/>
    <dgm:cxn modelId="{E58C1490-1C97-4C73-B7C4-555D8245C1BF}" type="presOf" srcId="{18F756DB-6C1F-4D7E-B91B-85CE26C82372}" destId="{A5730607-7CA1-496E-94F5-C96B31D30043}" srcOrd="0" destOrd="0" presId="urn:microsoft.com/office/officeart/2005/8/layout/cycle2"/>
    <dgm:cxn modelId="{72E94992-6583-4653-91CD-BB50467576C4}" srcId="{0C0DCC35-E5A4-49EF-BD33-58CB2854ADEE}" destId="{597F9414-68A5-4E85-91FF-3113A70C61E9}" srcOrd="4" destOrd="0" parTransId="{FF0151BE-3129-46EC-87D8-2120658429DA}" sibTransId="{8B5E2158-19D1-4DD1-BDB0-216E19820BF9}"/>
    <dgm:cxn modelId="{45C27E92-D3B5-4A1B-92EB-1D02C81A8747}" type="presOf" srcId="{25999C10-146D-4801-8C8F-D8033F75BF88}" destId="{68A38237-B107-468E-A229-8B74482CF841}" srcOrd="0" destOrd="0" presId="urn:microsoft.com/office/officeart/2005/8/layout/cycle2"/>
    <dgm:cxn modelId="{2A868193-9360-44AF-8A6A-B6046C5706EB}" type="presOf" srcId="{487E5A30-17BF-4FC8-8FC1-33537FB8D30C}" destId="{DF784786-F992-4128-988C-F2DABDA3AE80}" srcOrd="0" destOrd="0" presId="urn:microsoft.com/office/officeart/2005/8/layout/cycle2"/>
    <dgm:cxn modelId="{2B91E5A9-5D4F-47E3-80B4-C1D2B4F78F8C}" type="presOf" srcId="{D1086438-22B9-4E88-A3F7-F093B232FEAB}" destId="{E410F5E1-8614-4D6B-B607-141475E5569E}" srcOrd="0" destOrd="0" presId="urn:microsoft.com/office/officeart/2005/8/layout/cycle2"/>
    <dgm:cxn modelId="{4DF54FB2-A184-46B2-830E-BFA5FDEB5F7B}" type="presOf" srcId="{FD9DA5CE-F2B4-4E26-977F-23FBA8BB8AC5}" destId="{628D8EA3-364F-4E05-9CB6-314A139E85BA}" srcOrd="1" destOrd="0" presId="urn:microsoft.com/office/officeart/2005/8/layout/cycle2"/>
    <dgm:cxn modelId="{8604ADB9-CDE9-4078-942A-E490FD500888}" type="presOf" srcId="{262E7CE4-A296-4270-ADAD-752EA6C7E621}" destId="{E7E94631-F57A-4D92-9A16-BF856F45B601}" srcOrd="0" destOrd="0" presId="urn:microsoft.com/office/officeart/2005/8/layout/cycle2"/>
    <dgm:cxn modelId="{B10E44C3-CD02-43FF-A4C8-6EE351CC80A3}" type="presOf" srcId="{FD9DA5CE-F2B4-4E26-977F-23FBA8BB8AC5}" destId="{BC075985-FCFE-4808-B4C7-FAB7C54358D8}" srcOrd="0" destOrd="0" presId="urn:microsoft.com/office/officeart/2005/8/layout/cycle2"/>
    <dgm:cxn modelId="{8D263FC5-95F9-4036-A8DD-4EDBE6252643}" type="presOf" srcId="{D1086438-22B9-4E88-A3F7-F093B232FEAB}" destId="{2ACCB8C2-8308-4AC9-A06A-96DB2F58DC0F}" srcOrd="1" destOrd="0" presId="urn:microsoft.com/office/officeart/2005/8/layout/cycle2"/>
    <dgm:cxn modelId="{CA9588C7-7C3F-4CBA-98D9-A4A07C48DA97}" type="presOf" srcId="{262E7CE4-A296-4270-ADAD-752EA6C7E621}" destId="{E4A994F0-05F8-44A8-B492-F676150E441A}" srcOrd="1" destOrd="0" presId="urn:microsoft.com/office/officeart/2005/8/layout/cycle2"/>
    <dgm:cxn modelId="{137681D4-1219-4DBF-864E-12C94B855E7C}" srcId="{0C0DCC35-E5A4-49EF-BD33-58CB2854ADEE}" destId="{830FE735-2CC1-4D2E-A3CF-FC6871AC8E12}" srcOrd="2" destOrd="0" parTransId="{C886C642-FE22-4D78-BD7B-96C93BA5BEFA}" sibTransId="{262E7CE4-A296-4270-ADAD-752EA6C7E621}"/>
    <dgm:cxn modelId="{CF6FEDE6-9EBD-4B2D-9985-5999637BDD67}" type="presOf" srcId="{8B5E2158-19D1-4DD1-BDB0-216E19820BF9}" destId="{C4240C23-09DB-451B-B394-836B02CD4E09}" srcOrd="0" destOrd="0" presId="urn:microsoft.com/office/officeart/2005/8/layout/cycle2"/>
    <dgm:cxn modelId="{6B0792EC-21C2-416D-A0D0-9CC02B837602}" srcId="{0C0DCC35-E5A4-49EF-BD33-58CB2854ADEE}" destId="{2B08856A-473A-432E-9B67-844EBEF269DE}" srcOrd="6" destOrd="0" parTransId="{35089825-AC6A-4592-8C7E-FECB27D2AC2F}" sibTransId="{A3A061F2-9244-4918-929D-3A7C3A260237}"/>
    <dgm:cxn modelId="{D77AF3EF-D757-4420-A810-A10CD597D371}" type="presOf" srcId="{CB3AF648-37FE-45A6-8FE3-12316C24863A}" destId="{FB1CFBD4-D268-48F2-9955-640C6795EC67}" srcOrd="0" destOrd="0" presId="urn:microsoft.com/office/officeart/2005/8/layout/cycle2"/>
    <dgm:cxn modelId="{34DBA4F5-71AD-4C28-81C3-4C19C6146B03}" srcId="{0C0DCC35-E5A4-49EF-BD33-58CB2854ADEE}" destId="{25999C10-146D-4801-8C8F-D8033F75BF88}" srcOrd="5" destOrd="0" parTransId="{D859C245-7807-42F3-88EF-3BC3DA1E2CDD}" sibTransId="{FD9DA5CE-F2B4-4E26-977F-23FBA8BB8AC5}"/>
    <dgm:cxn modelId="{37CEB8F6-D91C-4581-B08F-46E666F9C952}" srcId="{0C0DCC35-E5A4-49EF-BD33-58CB2854ADEE}" destId="{18F756DB-6C1F-4D7E-B91B-85CE26C82372}" srcOrd="3" destOrd="0" parTransId="{43DDAA07-178D-4240-9A32-DB614262D8BE}" sibTransId="{D1086438-22B9-4E88-A3F7-F093B232FEAB}"/>
    <dgm:cxn modelId="{42DEE514-29CE-494E-88BE-F2F5FB9B4AFC}" type="presParOf" srcId="{27978839-D7DE-4AF0-B186-C96E44DF1EA3}" destId="{B476C6B9-D026-47AD-B0C7-FE5122B09985}" srcOrd="0" destOrd="0" presId="urn:microsoft.com/office/officeart/2005/8/layout/cycle2"/>
    <dgm:cxn modelId="{8916084B-321A-4E0F-A1CC-AC0FE2801233}" type="presParOf" srcId="{27978839-D7DE-4AF0-B186-C96E44DF1EA3}" destId="{DF784786-F992-4128-988C-F2DABDA3AE80}" srcOrd="1" destOrd="0" presId="urn:microsoft.com/office/officeart/2005/8/layout/cycle2"/>
    <dgm:cxn modelId="{EC4BACC2-5639-44AD-B7A0-AE51945946D1}" type="presParOf" srcId="{DF784786-F992-4128-988C-F2DABDA3AE80}" destId="{E8A1A9CE-CE1C-44B7-9B29-40551C726D33}" srcOrd="0" destOrd="0" presId="urn:microsoft.com/office/officeart/2005/8/layout/cycle2"/>
    <dgm:cxn modelId="{215DD1D1-714E-497F-9CB0-2B528C40A5A2}" type="presParOf" srcId="{27978839-D7DE-4AF0-B186-C96E44DF1EA3}" destId="{FB1CFBD4-D268-48F2-9955-640C6795EC67}" srcOrd="2" destOrd="0" presId="urn:microsoft.com/office/officeart/2005/8/layout/cycle2"/>
    <dgm:cxn modelId="{794F1218-3723-4DF6-92BC-1E4FFDFFA3D1}" type="presParOf" srcId="{27978839-D7DE-4AF0-B186-C96E44DF1EA3}" destId="{D559C761-207F-4EEE-AEF4-94AA1E69D678}" srcOrd="3" destOrd="0" presId="urn:microsoft.com/office/officeart/2005/8/layout/cycle2"/>
    <dgm:cxn modelId="{E8FEE66D-D3F5-4128-8F36-43F2EF330443}" type="presParOf" srcId="{D559C761-207F-4EEE-AEF4-94AA1E69D678}" destId="{AA5E2DF2-7941-43D4-B010-A66E0AF5FD88}" srcOrd="0" destOrd="0" presId="urn:microsoft.com/office/officeart/2005/8/layout/cycle2"/>
    <dgm:cxn modelId="{7F878020-47F7-4FA6-9EDF-D4E51ABEA978}" type="presParOf" srcId="{27978839-D7DE-4AF0-B186-C96E44DF1EA3}" destId="{6D8F1805-C92C-4843-B2A3-C16D82C6FF93}" srcOrd="4" destOrd="0" presId="urn:microsoft.com/office/officeart/2005/8/layout/cycle2"/>
    <dgm:cxn modelId="{6AB579CB-86CA-4DF8-91B9-089115D487E8}" type="presParOf" srcId="{27978839-D7DE-4AF0-B186-C96E44DF1EA3}" destId="{E7E94631-F57A-4D92-9A16-BF856F45B601}" srcOrd="5" destOrd="0" presId="urn:microsoft.com/office/officeart/2005/8/layout/cycle2"/>
    <dgm:cxn modelId="{0CDF76AC-E196-4B0F-A6A1-D8A038AF1E93}" type="presParOf" srcId="{E7E94631-F57A-4D92-9A16-BF856F45B601}" destId="{E4A994F0-05F8-44A8-B492-F676150E441A}" srcOrd="0" destOrd="0" presId="urn:microsoft.com/office/officeart/2005/8/layout/cycle2"/>
    <dgm:cxn modelId="{E3BCEBF5-655F-4265-A1AB-DB7EFCAD2B1D}" type="presParOf" srcId="{27978839-D7DE-4AF0-B186-C96E44DF1EA3}" destId="{A5730607-7CA1-496E-94F5-C96B31D30043}" srcOrd="6" destOrd="0" presId="urn:microsoft.com/office/officeart/2005/8/layout/cycle2"/>
    <dgm:cxn modelId="{88F1CFB2-D436-4AE6-B8AD-CE409F6FE027}" type="presParOf" srcId="{27978839-D7DE-4AF0-B186-C96E44DF1EA3}" destId="{E410F5E1-8614-4D6B-B607-141475E5569E}" srcOrd="7" destOrd="0" presId="urn:microsoft.com/office/officeart/2005/8/layout/cycle2"/>
    <dgm:cxn modelId="{4CE9F5F4-D293-4596-AE60-6C03E887D263}" type="presParOf" srcId="{E410F5E1-8614-4D6B-B607-141475E5569E}" destId="{2ACCB8C2-8308-4AC9-A06A-96DB2F58DC0F}" srcOrd="0" destOrd="0" presId="urn:microsoft.com/office/officeart/2005/8/layout/cycle2"/>
    <dgm:cxn modelId="{B0005059-A6CC-4DA5-9709-F38F35D0CD77}" type="presParOf" srcId="{27978839-D7DE-4AF0-B186-C96E44DF1EA3}" destId="{F8624DDF-9A70-48CB-A8E2-C1957C539077}" srcOrd="8" destOrd="0" presId="urn:microsoft.com/office/officeart/2005/8/layout/cycle2"/>
    <dgm:cxn modelId="{D409216D-B670-4785-AABF-536DAA279E88}" type="presParOf" srcId="{27978839-D7DE-4AF0-B186-C96E44DF1EA3}" destId="{C4240C23-09DB-451B-B394-836B02CD4E09}" srcOrd="9" destOrd="0" presId="urn:microsoft.com/office/officeart/2005/8/layout/cycle2"/>
    <dgm:cxn modelId="{34B5240F-DD4D-4155-BDD4-378431574121}" type="presParOf" srcId="{C4240C23-09DB-451B-B394-836B02CD4E09}" destId="{F992271D-DC0F-47CE-9166-76EA51796ACB}" srcOrd="0" destOrd="0" presId="urn:microsoft.com/office/officeart/2005/8/layout/cycle2"/>
    <dgm:cxn modelId="{705AF614-4E77-4BF8-BCAD-48443FE8EF61}" type="presParOf" srcId="{27978839-D7DE-4AF0-B186-C96E44DF1EA3}" destId="{68A38237-B107-468E-A229-8B74482CF841}" srcOrd="10" destOrd="0" presId="urn:microsoft.com/office/officeart/2005/8/layout/cycle2"/>
    <dgm:cxn modelId="{8CD45E0E-5A36-40C5-8A56-C9974DD21769}" type="presParOf" srcId="{27978839-D7DE-4AF0-B186-C96E44DF1EA3}" destId="{BC075985-FCFE-4808-B4C7-FAB7C54358D8}" srcOrd="11" destOrd="0" presId="urn:microsoft.com/office/officeart/2005/8/layout/cycle2"/>
    <dgm:cxn modelId="{A883071D-B2AB-41FA-931D-8354B86A0083}" type="presParOf" srcId="{BC075985-FCFE-4808-B4C7-FAB7C54358D8}" destId="{628D8EA3-364F-4E05-9CB6-314A139E85BA}" srcOrd="0" destOrd="0" presId="urn:microsoft.com/office/officeart/2005/8/layout/cycle2"/>
    <dgm:cxn modelId="{B017853A-68C3-49C6-87E5-21E5DC986486}" type="presParOf" srcId="{27978839-D7DE-4AF0-B186-C96E44DF1EA3}" destId="{2E36A296-5399-48C0-B62E-116B7BB0E37B}" srcOrd="12" destOrd="0" presId="urn:microsoft.com/office/officeart/2005/8/layout/cycle2"/>
    <dgm:cxn modelId="{FFF5F64B-04A7-4E90-AD6A-FC656ABE7E69}" type="presParOf" srcId="{27978839-D7DE-4AF0-B186-C96E44DF1EA3}" destId="{B9DFC397-808D-4381-91DB-22BA6E26D0CF}" srcOrd="13" destOrd="0" presId="urn:microsoft.com/office/officeart/2005/8/layout/cycle2"/>
    <dgm:cxn modelId="{16A8E0FD-550D-4B99-A410-41FE58E1BA50}" type="presParOf" srcId="{B9DFC397-808D-4381-91DB-22BA6E26D0CF}" destId="{ED7961FB-9BDA-402E-A983-4B876720DB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0DCC35-E5A4-49EF-BD33-58CB2854AD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11E4A-1A38-4419-A829-5A7C3961BA7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 </a:t>
          </a:r>
        </a:p>
      </dgm:t>
    </dgm:pt>
    <dgm:pt modelId="{247C4202-0552-4BD4-8B1A-D0ACDB92D7F9}" type="parTrans" cxnId="{786CDC37-A281-4557-BE33-F1E901EFC307}">
      <dgm:prSet/>
      <dgm:spPr/>
      <dgm:t>
        <a:bodyPr/>
        <a:lstStyle/>
        <a:p>
          <a:endParaRPr lang="en-US"/>
        </a:p>
      </dgm:t>
    </dgm:pt>
    <dgm:pt modelId="{487E5A30-17BF-4FC8-8FC1-33537FB8D30C}" type="sibTrans" cxnId="{786CDC37-A281-4557-BE33-F1E901EFC307}">
      <dgm:prSet/>
      <dgm:spPr/>
      <dgm:t>
        <a:bodyPr/>
        <a:lstStyle/>
        <a:p>
          <a:endParaRPr lang="en-US"/>
        </a:p>
      </dgm:t>
    </dgm:pt>
    <dgm:pt modelId="{CB3AF648-37FE-45A6-8FE3-12316C24863A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Volunteers</a:t>
          </a:r>
        </a:p>
      </dgm:t>
    </dgm:pt>
    <dgm:pt modelId="{1E56D177-B8D3-4423-B926-C177FC7B954D}" type="parTrans" cxnId="{823BCA0D-0587-46BE-87D1-EB2667BD0058}">
      <dgm:prSet/>
      <dgm:spPr/>
      <dgm:t>
        <a:bodyPr/>
        <a:lstStyle/>
        <a:p>
          <a:endParaRPr lang="en-US"/>
        </a:p>
      </dgm:t>
    </dgm:pt>
    <dgm:pt modelId="{CBA68D92-720B-40CC-AA03-C506D5FFC3EE}" type="sibTrans" cxnId="{823BCA0D-0587-46BE-87D1-EB2667BD0058}">
      <dgm:prSet/>
      <dgm:spPr/>
      <dgm:t>
        <a:bodyPr/>
        <a:lstStyle/>
        <a:p>
          <a:endParaRPr lang="en-US"/>
        </a:p>
      </dgm:t>
    </dgm:pt>
    <dgm:pt modelId="{830FE735-2CC1-4D2E-A3CF-FC6871AC8E1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C886C642-FE22-4D78-BD7B-96C93BA5BEFA}" type="parTrans" cxnId="{137681D4-1219-4DBF-864E-12C94B855E7C}">
      <dgm:prSet/>
      <dgm:spPr/>
      <dgm:t>
        <a:bodyPr/>
        <a:lstStyle/>
        <a:p>
          <a:endParaRPr lang="en-US"/>
        </a:p>
      </dgm:t>
    </dgm:pt>
    <dgm:pt modelId="{262E7CE4-A296-4270-ADAD-752EA6C7E621}" type="sibTrans" cxnId="{137681D4-1219-4DBF-864E-12C94B855E7C}">
      <dgm:prSet/>
      <dgm:spPr/>
      <dgm:t>
        <a:bodyPr/>
        <a:lstStyle/>
        <a:p>
          <a:endParaRPr lang="en-US"/>
        </a:p>
      </dgm:t>
    </dgm:pt>
    <dgm:pt modelId="{18F756DB-6C1F-4D7E-B91B-85CE26C8237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43DDAA07-178D-4240-9A32-DB614262D8BE}" type="parTrans" cxnId="{37CEB8F6-D91C-4581-B08F-46E666F9C952}">
      <dgm:prSet/>
      <dgm:spPr/>
      <dgm:t>
        <a:bodyPr/>
        <a:lstStyle/>
        <a:p>
          <a:endParaRPr lang="en-US"/>
        </a:p>
      </dgm:t>
    </dgm:pt>
    <dgm:pt modelId="{D1086438-22B9-4E88-A3F7-F093B232FEAB}" type="sibTrans" cxnId="{37CEB8F6-D91C-4581-B08F-46E666F9C952}">
      <dgm:prSet/>
      <dgm:spPr/>
      <dgm:t>
        <a:bodyPr/>
        <a:lstStyle/>
        <a:p>
          <a:endParaRPr lang="en-US"/>
        </a:p>
      </dgm:t>
    </dgm:pt>
    <dgm:pt modelId="{597F9414-68A5-4E85-91FF-3113A70C61E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</a:t>
          </a:r>
        </a:p>
      </dgm:t>
    </dgm:pt>
    <dgm:pt modelId="{FF0151BE-3129-46EC-87D8-2120658429DA}" type="parTrans" cxnId="{72E94992-6583-4653-91CD-BB50467576C4}">
      <dgm:prSet/>
      <dgm:spPr/>
      <dgm:t>
        <a:bodyPr/>
        <a:lstStyle/>
        <a:p>
          <a:endParaRPr lang="en-US"/>
        </a:p>
      </dgm:t>
    </dgm:pt>
    <dgm:pt modelId="{8B5E2158-19D1-4DD1-BDB0-216E19820BF9}" type="sibTrans" cxnId="{72E94992-6583-4653-91CD-BB50467576C4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25999C10-146D-4801-8C8F-D8033F75BF88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Action Response </a:t>
          </a:r>
        </a:p>
      </dgm:t>
    </dgm:pt>
    <dgm:pt modelId="{D859C245-7807-42F3-88EF-3BC3DA1E2CDD}" type="parTrans" cxnId="{34DBA4F5-71AD-4C28-81C3-4C19C6146B03}">
      <dgm:prSet/>
      <dgm:spPr/>
      <dgm:t>
        <a:bodyPr/>
        <a:lstStyle/>
        <a:p>
          <a:endParaRPr lang="en-US"/>
        </a:p>
      </dgm:t>
    </dgm:pt>
    <dgm:pt modelId="{FD9DA5CE-F2B4-4E26-977F-23FBA8BB8AC5}" type="sibTrans" cxnId="{34DBA4F5-71AD-4C28-81C3-4C19C6146B03}">
      <dgm:prSet/>
      <dgm:spPr/>
      <dgm:t>
        <a:bodyPr/>
        <a:lstStyle/>
        <a:p>
          <a:endParaRPr lang="en-US"/>
        </a:p>
      </dgm:t>
    </dgm:pt>
    <dgm:pt modelId="{2B08856A-473A-432E-9B67-844EBEF269DE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35089825-AC6A-4592-8C7E-FECB27D2AC2F}" type="parTrans" cxnId="{6B0792EC-21C2-416D-A0D0-9CC02B837602}">
      <dgm:prSet/>
      <dgm:spPr/>
      <dgm:t>
        <a:bodyPr/>
        <a:lstStyle/>
        <a:p>
          <a:endParaRPr lang="en-US"/>
        </a:p>
      </dgm:t>
    </dgm:pt>
    <dgm:pt modelId="{A3A061F2-9244-4918-929D-3A7C3A260237}" type="sibTrans" cxnId="{6B0792EC-21C2-416D-A0D0-9CC02B837602}">
      <dgm:prSet/>
      <dgm:spPr/>
      <dgm:t>
        <a:bodyPr/>
        <a:lstStyle/>
        <a:p>
          <a:endParaRPr lang="en-US"/>
        </a:p>
      </dgm:t>
    </dgm:pt>
    <dgm:pt modelId="{27978839-D7DE-4AF0-B186-C96E44DF1EA3}" type="pres">
      <dgm:prSet presAssocID="{0C0DCC35-E5A4-49EF-BD33-58CB2854ADEE}" presName="cycle" presStyleCnt="0">
        <dgm:presLayoutVars>
          <dgm:dir/>
          <dgm:resizeHandles val="exact"/>
        </dgm:presLayoutVars>
      </dgm:prSet>
      <dgm:spPr/>
    </dgm:pt>
    <dgm:pt modelId="{B476C6B9-D026-47AD-B0C7-FE5122B09985}" type="pres">
      <dgm:prSet presAssocID="{9C211E4A-1A38-4419-A829-5A7C3961BA7E}" presName="node" presStyleLbl="node1" presStyleIdx="0" presStyleCnt="7">
        <dgm:presLayoutVars>
          <dgm:bulletEnabled val="1"/>
        </dgm:presLayoutVars>
      </dgm:prSet>
      <dgm:spPr/>
    </dgm:pt>
    <dgm:pt modelId="{DF784786-F992-4128-988C-F2DABDA3AE80}" type="pres">
      <dgm:prSet presAssocID="{487E5A30-17BF-4FC8-8FC1-33537FB8D30C}" presName="sibTrans" presStyleLbl="sibTrans2D1" presStyleIdx="0" presStyleCnt="7"/>
      <dgm:spPr/>
    </dgm:pt>
    <dgm:pt modelId="{E8A1A9CE-CE1C-44B7-9B29-40551C726D33}" type="pres">
      <dgm:prSet presAssocID="{487E5A30-17BF-4FC8-8FC1-33537FB8D30C}" presName="connectorText" presStyleLbl="sibTrans2D1" presStyleIdx="0" presStyleCnt="7"/>
      <dgm:spPr/>
    </dgm:pt>
    <dgm:pt modelId="{FB1CFBD4-D268-48F2-9955-640C6795EC67}" type="pres">
      <dgm:prSet presAssocID="{CB3AF648-37FE-45A6-8FE3-12316C24863A}" presName="node" presStyleLbl="node1" presStyleIdx="1" presStyleCnt="7">
        <dgm:presLayoutVars>
          <dgm:bulletEnabled val="1"/>
        </dgm:presLayoutVars>
      </dgm:prSet>
      <dgm:spPr/>
    </dgm:pt>
    <dgm:pt modelId="{D559C761-207F-4EEE-AEF4-94AA1E69D678}" type="pres">
      <dgm:prSet presAssocID="{CBA68D92-720B-40CC-AA03-C506D5FFC3EE}" presName="sibTrans" presStyleLbl="sibTrans2D1" presStyleIdx="1" presStyleCnt="7"/>
      <dgm:spPr/>
    </dgm:pt>
    <dgm:pt modelId="{AA5E2DF2-7941-43D4-B010-A66E0AF5FD88}" type="pres">
      <dgm:prSet presAssocID="{CBA68D92-720B-40CC-AA03-C506D5FFC3EE}" presName="connectorText" presStyleLbl="sibTrans2D1" presStyleIdx="1" presStyleCnt="7"/>
      <dgm:spPr/>
    </dgm:pt>
    <dgm:pt modelId="{6D8F1805-C92C-4843-B2A3-C16D82C6FF93}" type="pres">
      <dgm:prSet presAssocID="{830FE735-2CC1-4D2E-A3CF-FC6871AC8E12}" presName="node" presStyleLbl="node1" presStyleIdx="2" presStyleCnt="7">
        <dgm:presLayoutVars>
          <dgm:bulletEnabled val="1"/>
        </dgm:presLayoutVars>
      </dgm:prSet>
      <dgm:spPr/>
    </dgm:pt>
    <dgm:pt modelId="{E7E94631-F57A-4D92-9A16-BF856F45B601}" type="pres">
      <dgm:prSet presAssocID="{262E7CE4-A296-4270-ADAD-752EA6C7E621}" presName="sibTrans" presStyleLbl="sibTrans2D1" presStyleIdx="2" presStyleCnt="7"/>
      <dgm:spPr/>
    </dgm:pt>
    <dgm:pt modelId="{E4A994F0-05F8-44A8-B492-F676150E441A}" type="pres">
      <dgm:prSet presAssocID="{262E7CE4-A296-4270-ADAD-752EA6C7E621}" presName="connectorText" presStyleLbl="sibTrans2D1" presStyleIdx="2" presStyleCnt="7"/>
      <dgm:spPr/>
    </dgm:pt>
    <dgm:pt modelId="{A5730607-7CA1-496E-94F5-C96B31D30043}" type="pres">
      <dgm:prSet presAssocID="{18F756DB-6C1F-4D7E-B91B-85CE26C82372}" presName="node" presStyleLbl="node1" presStyleIdx="3" presStyleCnt="7">
        <dgm:presLayoutVars>
          <dgm:bulletEnabled val="1"/>
        </dgm:presLayoutVars>
      </dgm:prSet>
      <dgm:spPr/>
    </dgm:pt>
    <dgm:pt modelId="{E410F5E1-8614-4D6B-B607-141475E5569E}" type="pres">
      <dgm:prSet presAssocID="{D1086438-22B9-4E88-A3F7-F093B232FEAB}" presName="sibTrans" presStyleLbl="sibTrans2D1" presStyleIdx="3" presStyleCnt="7"/>
      <dgm:spPr/>
    </dgm:pt>
    <dgm:pt modelId="{2ACCB8C2-8308-4AC9-A06A-96DB2F58DC0F}" type="pres">
      <dgm:prSet presAssocID="{D1086438-22B9-4E88-A3F7-F093B232FEAB}" presName="connectorText" presStyleLbl="sibTrans2D1" presStyleIdx="3" presStyleCnt="7"/>
      <dgm:spPr/>
    </dgm:pt>
    <dgm:pt modelId="{F8624DDF-9A70-48CB-A8E2-C1957C539077}" type="pres">
      <dgm:prSet presAssocID="{597F9414-68A5-4E85-91FF-3113A70C61E9}" presName="node" presStyleLbl="node1" presStyleIdx="4" presStyleCnt="7">
        <dgm:presLayoutVars>
          <dgm:bulletEnabled val="1"/>
        </dgm:presLayoutVars>
      </dgm:prSet>
      <dgm:spPr/>
    </dgm:pt>
    <dgm:pt modelId="{C4240C23-09DB-451B-B394-836B02CD4E09}" type="pres">
      <dgm:prSet presAssocID="{8B5E2158-19D1-4DD1-BDB0-216E19820BF9}" presName="sibTrans" presStyleLbl="sibTrans2D1" presStyleIdx="4" presStyleCnt="7"/>
      <dgm:spPr/>
    </dgm:pt>
    <dgm:pt modelId="{F992271D-DC0F-47CE-9166-76EA51796ACB}" type="pres">
      <dgm:prSet presAssocID="{8B5E2158-19D1-4DD1-BDB0-216E19820BF9}" presName="connectorText" presStyleLbl="sibTrans2D1" presStyleIdx="4" presStyleCnt="7"/>
      <dgm:spPr/>
    </dgm:pt>
    <dgm:pt modelId="{68A38237-B107-468E-A229-8B74482CF841}" type="pres">
      <dgm:prSet presAssocID="{25999C10-146D-4801-8C8F-D8033F75BF88}" presName="node" presStyleLbl="node1" presStyleIdx="5" presStyleCnt="7">
        <dgm:presLayoutVars>
          <dgm:bulletEnabled val="1"/>
        </dgm:presLayoutVars>
      </dgm:prSet>
      <dgm:spPr/>
    </dgm:pt>
    <dgm:pt modelId="{BC075985-FCFE-4808-B4C7-FAB7C54358D8}" type="pres">
      <dgm:prSet presAssocID="{FD9DA5CE-F2B4-4E26-977F-23FBA8BB8AC5}" presName="sibTrans" presStyleLbl="sibTrans2D1" presStyleIdx="5" presStyleCnt="7"/>
      <dgm:spPr/>
    </dgm:pt>
    <dgm:pt modelId="{628D8EA3-364F-4E05-9CB6-314A139E85BA}" type="pres">
      <dgm:prSet presAssocID="{FD9DA5CE-F2B4-4E26-977F-23FBA8BB8AC5}" presName="connectorText" presStyleLbl="sibTrans2D1" presStyleIdx="5" presStyleCnt="7"/>
      <dgm:spPr/>
    </dgm:pt>
    <dgm:pt modelId="{2E36A296-5399-48C0-B62E-116B7BB0E37B}" type="pres">
      <dgm:prSet presAssocID="{2B08856A-473A-432E-9B67-844EBEF269DE}" presName="node" presStyleLbl="node1" presStyleIdx="6" presStyleCnt="7">
        <dgm:presLayoutVars>
          <dgm:bulletEnabled val="1"/>
        </dgm:presLayoutVars>
      </dgm:prSet>
      <dgm:spPr/>
    </dgm:pt>
    <dgm:pt modelId="{B9DFC397-808D-4381-91DB-22BA6E26D0CF}" type="pres">
      <dgm:prSet presAssocID="{A3A061F2-9244-4918-929D-3A7C3A260237}" presName="sibTrans" presStyleLbl="sibTrans2D1" presStyleIdx="6" presStyleCnt="7"/>
      <dgm:spPr/>
    </dgm:pt>
    <dgm:pt modelId="{ED7961FB-9BDA-402E-A983-4B876720DB94}" type="pres">
      <dgm:prSet presAssocID="{A3A061F2-9244-4918-929D-3A7C3A260237}" presName="connectorText" presStyleLbl="sibTrans2D1" presStyleIdx="6" presStyleCnt="7"/>
      <dgm:spPr/>
    </dgm:pt>
  </dgm:ptLst>
  <dgm:cxnLst>
    <dgm:cxn modelId="{8EF8DB08-FE5E-4C95-8ED4-C230106A5C98}" type="presOf" srcId="{A3A061F2-9244-4918-929D-3A7C3A260237}" destId="{B9DFC397-808D-4381-91DB-22BA6E26D0CF}" srcOrd="0" destOrd="0" presId="urn:microsoft.com/office/officeart/2005/8/layout/cycle2"/>
    <dgm:cxn modelId="{823BCA0D-0587-46BE-87D1-EB2667BD0058}" srcId="{0C0DCC35-E5A4-49EF-BD33-58CB2854ADEE}" destId="{CB3AF648-37FE-45A6-8FE3-12316C24863A}" srcOrd="1" destOrd="0" parTransId="{1E56D177-B8D3-4423-B926-C177FC7B954D}" sibTransId="{CBA68D92-720B-40CC-AA03-C506D5FFC3EE}"/>
    <dgm:cxn modelId="{89E5720E-479F-4B1C-B7E4-55720FDEF183}" type="presOf" srcId="{0C0DCC35-E5A4-49EF-BD33-58CB2854ADEE}" destId="{27978839-D7DE-4AF0-B186-C96E44DF1EA3}" srcOrd="0" destOrd="0" presId="urn:microsoft.com/office/officeart/2005/8/layout/cycle2"/>
    <dgm:cxn modelId="{B6E31C0F-B874-48BF-8D2E-96676C7CCF6F}" type="presOf" srcId="{2B08856A-473A-432E-9B67-844EBEF269DE}" destId="{2E36A296-5399-48C0-B62E-116B7BB0E37B}" srcOrd="0" destOrd="0" presId="urn:microsoft.com/office/officeart/2005/8/layout/cycle2"/>
    <dgm:cxn modelId="{4A6FD410-3F17-410F-92CB-E48C5DFB125B}" type="presOf" srcId="{597F9414-68A5-4E85-91FF-3113A70C61E9}" destId="{F8624DDF-9A70-48CB-A8E2-C1957C539077}" srcOrd="0" destOrd="0" presId="urn:microsoft.com/office/officeart/2005/8/layout/cycle2"/>
    <dgm:cxn modelId="{3F221F12-8EA1-4E23-9767-74C961835D4B}" type="presOf" srcId="{487E5A30-17BF-4FC8-8FC1-33537FB8D30C}" destId="{E8A1A9CE-CE1C-44B7-9B29-40551C726D33}" srcOrd="1" destOrd="0" presId="urn:microsoft.com/office/officeart/2005/8/layout/cycle2"/>
    <dgm:cxn modelId="{EA9EA32E-B5F4-44A8-BCE1-CBD9727A105C}" type="presOf" srcId="{CBA68D92-720B-40CC-AA03-C506D5FFC3EE}" destId="{D559C761-207F-4EEE-AEF4-94AA1E69D678}" srcOrd="0" destOrd="0" presId="urn:microsoft.com/office/officeart/2005/8/layout/cycle2"/>
    <dgm:cxn modelId="{786CDC37-A281-4557-BE33-F1E901EFC307}" srcId="{0C0DCC35-E5A4-49EF-BD33-58CB2854ADEE}" destId="{9C211E4A-1A38-4419-A829-5A7C3961BA7E}" srcOrd="0" destOrd="0" parTransId="{247C4202-0552-4BD4-8B1A-D0ACDB92D7F9}" sibTransId="{487E5A30-17BF-4FC8-8FC1-33537FB8D30C}"/>
    <dgm:cxn modelId="{C46F293B-11C3-45A4-9D4F-14E32DC9B25C}" type="presOf" srcId="{830FE735-2CC1-4D2E-A3CF-FC6871AC8E12}" destId="{6D8F1805-C92C-4843-B2A3-C16D82C6FF93}" srcOrd="0" destOrd="0" presId="urn:microsoft.com/office/officeart/2005/8/layout/cycle2"/>
    <dgm:cxn modelId="{13191C4D-8EF4-4C46-AF12-EEA741F77730}" type="presOf" srcId="{8B5E2158-19D1-4DD1-BDB0-216E19820BF9}" destId="{F992271D-DC0F-47CE-9166-76EA51796ACB}" srcOrd="1" destOrd="0" presId="urn:microsoft.com/office/officeart/2005/8/layout/cycle2"/>
    <dgm:cxn modelId="{85A2A956-FA08-4D61-9FCE-459231DE4AA9}" type="presOf" srcId="{9C211E4A-1A38-4419-A829-5A7C3961BA7E}" destId="{B476C6B9-D026-47AD-B0C7-FE5122B09985}" srcOrd="0" destOrd="0" presId="urn:microsoft.com/office/officeart/2005/8/layout/cycle2"/>
    <dgm:cxn modelId="{ACEEA47B-13D4-4728-89C3-D8FB26E7FA73}" type="presOf" srcId="{A3A061F2-9244-4918-929D-3A7C3A260237}" destId="{ED7961FB-9BDA-402E-A983-4B876720DB94}" srcOrd="1" destOrd="0" presId="urn:microsoft.com/office/officeart/2005/8/layout/cycle2"/>
    <dgm:cxn modelId="{D0ADDC80-CB8C-4999-90A0-AB8B3CC21A59}" type="presOf" srcId="{CBA68D92-720B-40CC-AA03-C506D5FFC3EE}" destId="{AA5E2DF2-7941-43D4-B010-A66E0AF5FD88}" srcOrd="1" destOrd="0" presId="urn:microsoft.com/office/officeart/2005/8/layout/cycle2"/>
    <dgm:cxn modelId="{E58C1490-1C97-4C73-B7C4-555D8245C1BF}" type="presOf" srcId="{18F756DB-6C1F-4D7E-B91B-85CE26C82372}" destId="{A5730607-7CA1-496E-94F5-C96B31D30043}" srcOrd="0" destOrd="0" presId="urn:microsoft.com/office/officeart/2005/8/layout/cycle2"/>
    <dgm:cxn modelId="{72E94992-6583-4653-91CD-BB50467576C4}" srcId="{0C0DCC35-E5A4-49EF-BD33-58CB2854ADEE}" destId="{597F9414-68A5-4E85-91FF-3113A70C61E9}" srcOrd="4" destOrd="0" parTransId="{FF0151BE-3129-46EC-87D8-2120658429DA}" sibTransId="{8B5E2158-19D1-4DD1-BDB0-216E19820BF9}"/>
    <dgm:cxn modelId="{45C27E92-D3B5-4A1B-92EB-1D02C81A8747}" type="presOf" srcId="{25999C10-146D-4801-8C8F-D8033F75BF88}" destId="{68A38237-B107-468E-A229-8B74482CF841}" srcOrd="0" destOrd="0" presId="urn:microsoft.com/office/officeart/2005/8/layout/cycle2"/>
    <dgm:cxn modelId="{2A868193-9360-44AF-8A6A-B6046C5706EB}" type="presOf" srcId="{487E5A30-17BF-4FC8-8FC1-33537FB8D30C}" destId="{DF784786-F992-4128-988C-F2DABDA3AE80}" srcOrd="0" destOrd="0" presId="urn:microsoft.com/office/officeart/2005/8/layout/cycle2"/>
    <dgm:cxn modelId="{2B91E5A9-5D4F-47E3-80B4-C1D2B4F78F8C}" type="presOf" srcId="{D1086438-22B9-4E88-A3F7-F093B232FEAB}" destId="{E410F5E1-8614-4D6B-B607-141475E5569E}" srcOrd="0" destOrd="0" presId="urn:microsoft.com/office/officeart/2005/8/layout/cycle2"/>
    <dgm:cxn modelId="{4DF54FB2-A184-46B2-830E-BFA5FDEB5F7B}" type="presOf" srcId="{FD9DA5CE-F2B4-4E26-977F-23FBA8BB8AC5}" destId="{628D8EA3-364F-4E05-9CB6-314A139E85BA}" srcOrd="1" destOrd="0" presId="urn:microsoft.com/office/officeart/2005/8/layout/cycle2"/>
    <dgm:cxn modelId="{8604ADB9-CDE9-4078-942A-E490FD500888}" type="presOf" srcId="{262E7CE4-A296-4270-ADAD-752EA6C7E621}" destId="{E7E94631-F57A-4D92-9A16-BF856F45B601}" srcOrd="0" destOrd="0" presId="urn:microsoft.com/office/officeart/2005/8/layout/cycle2"/>
    <dgm:cxn modelId="{B10E44C3-CD02-43FF-A4C8-6EE351CC80A3}" type="presOf" srcId="{FD9DA5CE-F2B4-4E26-977F-23FBA8BB8AC5}" destId="{BC075985-FCFE-4808-B4C7-FAB7C54358D8}" srcOrd="0" destOrd="0" presId="urn:microsoft.com/office/officeart/2005/8/layout/cycle2"/>
    <dgm:cxn modelId="{8D263FC5-95F9-4036-A8DD-4EDBE6252643}" type="presOf" srcId="{D1086438-22B9-4E88-A3F7-F093B232FEAB}" destId="{2ACCB8C2-8308-4AC9-A06A-96DB2F58DC0F}" srcOrd="1" destOrd="0" presId="urn:microsoft.com/office/officeart/2005/8/layout/cycle2"/>
    <dgm:cxn modelId="{CA9588C7-7C3F-4CBA-98D9-A4A07C48DA97}" type="presOf" srcId="{262E7CE4-A296-4270-ADAD-752EA6C7E621}" destId="{E4A994F0-05F8-44A8-B492-F676150E441A}" srcOrd="1" destOrd="0" presId="urn:microsoft.com/office/officeart/2005/8/layout/cycle2"/>
    <dgm:cxn modelId="{137681D4-1219-4DBF-864E-12C94B855E7C}" srcId="{0C0DCC35-E5A4-49EF-BD33-58CB2854ADEE}" destId="{830FE735-2CC1-4D2E-A3CF-FC6871AC8E12}" srcOrd="2" destOrd="0" parTransId="{C886C642-FE22-4D78-BD7B-96C93BA5BEFA}" sibTransId="{262E7CE4-A296-4270-ADAD-752EA6C7E621}"/>
    <dgm:cxn modelId="{CF6FEDE6-9EBD-4B2D-9985-5999637BDD67}" type="presOf" srcId="{8B5E2158-19D1-4DD1-BDB0-216E19820BF9}" destId="{C4240C23-09DB-451B-B394-836B02CD4E09}" srcOrd="0" destOrd="0" presId="urn:microsoft.com/office/officeart/2005/8/layout/cycle2"/>
    <dgm:cxn modelId="{6B0792EC-21C2-416D-A0D0-9CC02B837602}" srcId="{0C0DCC35-E5A4-49EF-BD33-58CB2854ADEE}" destId="{2B08856A-473A-432E-9B67-844EBEF269DE}" srcOrd="6" destOrd="0" parTransId="{35089825-AC6A-4592-8C7E-FECB27D2AC2F}" sibTransId="{A3A061F2-9244-4918-929D-3A7C3A260237}"/>
    <dgm:cxn modelId="{D77AF3EF-D757-4420-A810-A10CD597D371}" type="presOf" srcId="{CB3AF648-37FE-45A6-8FE3-12316C24863A}" destId="{FB1CFBD4-D268-48F2-9955-640C6795EC67}" srcOrd="0" destOrd="0" presId="urn:microsoft.com/office/officeart/2005/8/layout/cycle2"/>
    <dgm:cxn modelId="{34DBA4F5-71AD-4C28-81C3-4C19C6146B03}" srcId="{0C0DCC35-E5A4-49EF-BD33-58CB2854ADEE}" destId="{25999C10-146D-4801-8C8F-D8033F75BF88}" srcOrd="5" destOrd="0" parTransId="{D859C245-7807-42F3-88EF-3BC3DA1E2CDD}" sibTransId="{FD9DA5CE-F2B4-4E26-977F-23FBA8BB8AC5}"/>
    <dgm:cxn modelId="{37CEB8F6-D91C-4581-B08F-46E666F9C952}" srcId="{0C0DCC35-E5A4-49EF-BD33-58CB2854ADEE}" destId="{18F756DB-6C1F-4D7E-B91B-85CE26C82372}" srcOrd="3" destOrd="0" parTransId="{43DDAA07-178D-4240-9A32-DB614262D8BE}" sibTransId="{D1086438-22B9-4E88-A3F7-F093B232FEAB}"/>
    <dgm:cxn modelId="{42DEE514-29CE-494E-88BE-F2F5FB9B4AFC}" type="presParOf" srcId="{27978839-D7DE-4AF0-B186-C96E44DF1EA3}" destId="{B476C6B9-D026-47AD-B0C7-FE5122B09985}" srcOrd="0" destOrd="0" presId="urn:microsoft.com/office/officeart/2005/8/layout/cycle2"/>
    <dgm:cxn modelId="{8916084B-321A-4E0F-A1CC-AC0FE2801233}" type="presParOf" srcId="{27978839-D7DE-4AF0-B186-C96E44DF1EA3}" destId="{DF784786-F992-4128-988C-F2DABDA3AE80}" srcOrd="1" destOrd="0" presId="urn:microsoft.com/office/officeart/2005/8/layout/cycle2"/>
    <dgm:cxn modelId="{EC4BACC2-5639-44AD-B7A0-AE51945946D1}" type="presParOf" srcId="{DF784786-F992-4128-988C-F2DABDA3AE80}" destId="{E8A1A9CE-CE1C-44B7-9B29-40551C726D33}" srcOrd="0" destOrd="0" presId="urn:microsoft.com/office/officeart/2005/8/layout/cycle2"/>
    <dgm:cxn modelId="{215DD1D1-714E-497F-9CB0-2B528C40A5A2}" type="presParOf" srcId="{27978839-D7DE-4AF0-B186-C96E44DF1EA3}" destId="{FB1CFBD4-D268-48F2-9955-640C6795EC67}" srcOrd="2" destOrd="0" presId="urn:microsoft.com/office/officeart/2005/8/layout/cycle2"/>
    <dgm:cxn modelId="{794F1218-3723-4DF6-92BC-1E4FFDFFA3D1}" type="presParOf" srcId="{27978839-D7DE-4AF0-B186-C96E44DF1EA3}" destId="{D559C761-207F-4EEE-AEF4-94AA1E69D678}" srcOrd="3" destOrd="0" presId="urn:microsoft.com/office/officeart/2005/8/layout/cycle2"/>
    <dgm:cxn modelId="{E8FEE66D-D3F5-4128-8F36-43F2EF330443}" type="presParOf" srcId="{D559C761-207F-4EEE-AEF4-94AA1E69D678}" destId="{AA5E2DF2-7941-43D4-B010-A66E0AF5FD88}" srcOrd="0" destOrd="0" presId="urn:microsoft.com/office/officeart/2005/8/layout/cycle2"/>
    <dgm:cxn modelId="{7F878020-47F7-4FA6-9EDF-D4E51ABEA978}" type="presParOf" srcId="{27978839-D7DE-4AF0-B186-C96E44DF1EA3}" destId="{6D8F1805-C92C-4843-B2A3-C16D82C6FF93}" srcOrd="4" destOrd="0" presId="urn:microsoft.com/office/officeart/2005/8/layout/cycle2"/>
    <dgm:cxn modelId="{6AB579CB-86CA-4DF8-91B9-089115D487E8}" type="presParOf" srcId="{27978839-D7DE-4AF0-B186-C96E44DF1EA3}" destId="{E7E94631-F57A-4D92-9A16-BF856F45B601}" srcOrd="5" destOrd="0" presId="urn:microsoft.com/office/officeart/2005/8/layout/cycle2"/>
    <dgm:cxn modelId="{0CDF76AC-E196-4B0F-A6A1-D8A038AF1E93}" type="presParOf" srcId="{E7E94631-F57A-4D92-9A16-BF856F45B601}" destId="{E4A994F0-05F8-44A8-B492-F676150E441A}" srcOrd="0" destOrd="0" presId="urn:microsoft.com/office/officeart/2005/8/layout/cycle2"/>
    <dgm:cxn modelId="{E3BCEBF5-655F-4265-A1AB-DB7EFCAD2B1D}" type="presParOf" srcId="{27978839-D7DE-4AF0-B186-C96E44DF1EA3}" destId="{A5730607-7CA1-496E-94F5-C96B31D30043}" srcOrd="6" destOrd="0" presId="urn:microsoft.com/office/officeart/2005/8/layout/cycle2"/>
    <dgm:cxn modelId="{88F1CFB2-D436-4AE6-B8AD-CE409F6FE027}" type="presParOf" srcId="{27978839-D7DE-4AF0-B186-C96E44DF1EA3}" destId="{E410F5E1-8614-4D6B-B607-141475E5569E}" srcOrd="7" destOrd="0" presId="urn:microsoft.com/office/officeart/2005/8/layout/cycle2"/>
    <dgm:cxn modelId="{4CE9F5F4-D293-4596-AE60-6C03E887D263}" type="presParOf" srcId="{E410F5E1-8614-4D6B-B607-141475E5569E}" destId="{2ACCB8C2-8308-4AC9-A06A-96DB2F58DC0F}" srcOrd="0" destOrd="0" presId="urn:microsoft.com/office/officeart/2005/8/layout/cycle2"/>
    <dgm:cxn modelId="{B0005059-A6CC-4DA5-9709-F38F35D0CD77}" type="presParOf" srcId="{27978839-D7DE-4AF0-B186-C96E44DF1EA3}" destId="{F8624DDF-9A70-48CB-A8E2-C1957C539077}" srcOrd="8" destOrd="0" presId="urn:microsoft.com/office/officeart/2005/8/layout/cycle2"/>
    <dgm:cxn modelId="{D409216D-B670-4785-AABF-536DAA279E88}" type="presParOf" srcId="{27978839-D7DE-4AF0-B186-C96E44DF1EA3}" destId="{C4240C23-09DB-451B-B394-836B02CD4E09}" srcOrd="9" destOrd="0" presId="urn:microsoft.com/office/officeart/2005/8/layout/cycle2"/>
    <dgm:cxn modelId="{34B5240F-DD4D-4155-BDD4-378431574121}" type="presParOf" srcId="{C4240C23-09DB-451B-B394-836B02CD4E09}" destId="{F992271D-DC0F-47CE-9166-76EA51796ACB}" srcOrd="0" destOrd="0" presId="urn:microsoft.com/office/officeart/2005/8/layout/cycle2"/>
    <dgm:cxn modelId="{705AF614-4E77-4BF8-BCAD-48443FE8EF61}" type="presParOf" srcId="{27978839-D7DE-4AF0-B186-C96E44DF1EA3}" destId="{68A38237-B107-468E-A229-8B74482CF841}" srcOrd="10" destOrd="0" presId="urn:microsoft.com/office/officeart/2005/8/layout/cycle2"/>
    <dgm:cxn modelId="{8CD45E0E-5A36-40C5-8A56-C9974DD21769}" type="presParOf" srcId="{27978839-D7DE-4AF0-B186-C96E44DF1EA3}" destId="{BC075985-FCFE-4808-B4C7-FAB7C54358D8}" srcOrd="11" destOrd="0" presId="urn:microsoft.com/office/officeart/2005/8/layout/cycle2"/>
    <dgm:cxn modelId="{A883071D-B2AB-41FA-931D-8354B86A0083}" type="presParOf" srcId="{BC075985-FCFE-4808-B4C7-FAB7C54358D8}" destId="{628D8EA3-364F-4E05-9CB6-314A139E85BA}" srcOrd="0" destOrd="0" presId="urn:microsoft.com/office/officeart/2005/8/layout/cycle2"/>
    <dgm:cxn modelId="{B017853A-68C3-49C6-87E5-21E5DC986486}" type="presParOf" srcId="{27978839-D7DE-4AF0-B186-C96E44DF1EA3}" destId="{2E36A296-5399-48C0-B62E-116B7BB0E37B}" srcOrd="12" destOrd="0" presId="urn:microsoft.com/office/officeart/2005/8/layout/cycle2"/>
    <dgm:cxn modelId="{FFF5F64B-04A7-4E90-AD6A-FC656ABE7E69}" type="presParOf" srcId="{27978839-D7DE-4AF0-B186-C96E44DF1EA3}" destId="{B9DFC397-808D-4381-91DB-22BA6E26D0CF}" srcOrd="13" destOrd="0" presId="urn:microsoft.com/office/officeart/2005/8/layout/cycle2"/>
    <dgm:cxn modelId="{16A8E0FD-550D-4B99-A410-41FE58E1BA50}" type="presParOf" srcId="{B9DFC397-808D-4381-91DB-22BA6E26D0CF}" destId="{ED7961FB-9BDA-402E-A983-4B876720DB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DA14C71-2008-4412-975F-7489D3CD856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FC0F51-F988-47B4-95CF-9C7653D3B812}">
      <dgm:prSet/>
      <dgm:spPr/>
      <dgm:t>
        <a:bodyPr/>
        <a:lstStyle/>
        <a:p>
          <a:r>
            <a:rPr lang="en-US" dirty="0"/>
            <a:t>Deployed to appropriate companies based on the needs identified in BRE surveys. </a:t>
          </a:r>
        </a:p>
      </dgm:t>
    </dgm:pt>
    <dgm:pt modelId="{41FE8BAF-D17C-4DF9-858C-F510BBAE5FFF}" type="parTrans" cxnId="{1E6FDCDB-2F42-48A6-9983-0EC8040A54DB}">
      <dgm:prSet/>
      <dgm:spPr/>
      <dgm:t>
        <a:bodyPr/>
        <a:lstStyle/>
        <a:p>
          <a:endParaRPr lang="en-US"/>
        </a:p>
      </dgm:t>
    </dgm:pt>
    <dgm:pt modelId="{5095AB7F-668F-4D17-BA4C-425FDE4D7BF1}" type="sibTrans" cxnId="{1E6FDCDB-2F42-48A6-9983-0EC8040A54DB}">
      <dgm:prSet/>
      <dgm:spPr/>
      <dgm:t>
        <a:bodyPr/>
        <a:lstStyle/>
        <a:p>
          <a:endParaRPr lang="en-US"/>
        </a:p>
      </dgm:t>
    </dgm:pt>
    <dgm:pt modelId="{8A882969-0E89-4A05-B47C-F89F10F08EE8}">
      <dgm:prSet/>
      <dgm:spPr/>
      <dgm:t>
        <a:bodyPr/>
        <a:lstStyle/>
        <a:p>
          <a:r>
            <a:rPr lang="en-US"/>
            <a:t>Training		</a:t>
          </a:r>
        </a:p>
      </dgm:t>
    </dgm:pt>
    <dgm:pt modelId="{27C183F6-D2E1-434D-8096-6543582A8058}" type="parTrans" cxnId="{99185DC2-F414-489C-852A-5C03B5A0EA87}">
      <dgm:prSet/>
      <dgm:spPr/>
      <dgm:t>
        <a:bodyPr/>
        <a:lstStyle/>
        <a:p>
          <a:endParaRPr lang="en-US"/>
        </a:p>
      </dgm:t>
    </dgm:pt>
    <dgm:pt modelId="{E7A9E0B2-1BAE-40F1-89A3-8EAAAD0FC66E}" type="sibTrans" cxnId="{99185DC2-F414-489C-852A-5C03B5A0EA87}">
      <dgm:prSet/>
      <dgm:spPr/>
      <dgm:t>
        <a:bodyPr/>
        <a:lstStyle/>
        <a:p>
          <a:endParaRPr lang="en-US"/>
        </a:p>
      </dgm:t>
    </dgm:pt>
    <dgm:pt modelId="{9B87BB4B-9C04-41A9-8EC9-5D9717A1E6D4}">
      <dgm:prSet/>
      <dgm:spPr/>
      <dgm:t>
        <a:bodyPr/>
        <a:lstStyle/>
        <a:p>
          <a:r>
            <a:rPr lang="en-US"/>
            <a:t>Compliance</a:t>
          </a:r>
        </a:p>
      </dgm:t>
    </dgm:pt>
    <dgm:pt modelId="{6A7144B1-6575-4041-8065-99FD981B9E42}" type="parTrans" cxnId="{15153F53-1375-438A-B230-7BADE0535B02}">
      <dgm:prSet/>
      <dgm:spPr/>
      <dgm:t>
        <a:bodyPr/>
        <a:lstStyle/>
        <a:p>
          <a:endParaRPr lang="en-US"/>
        </a:p>
      </dgm:t>
    </dgm:pt>
    <dgm:pt modelId="{A76C4AA1-6A7E-4229-A7F8-2BED8262D3A8}" type="sibTrans" cxnId="{15153F53-1375-438A-B230-7BADE0535B02}">
      <dgm:prSet/>
      <dgm:spPr/>
      <dgm:t>
        <a:bodyPr/>
        <a:lstStyle/>
        <a:p>
          <a:endParaRPr lang="en-US"/>
        </a:p>
      </dgm:t>
    </dgm:pt>
    <dgm:pt modelId="{05656DCD-7D64-426D-999B-0F24DFBBE140}">
      <dgm:prSet/>
      <dgm:spPr/>
      <dgm:t>
        <a:bodyPr/>
        <a:lstStyle/>
        <a:p>
          <a:r>
            <a:rPr lang="en-US"/>
            <a:t>Grant Identification</a:t>
          </a:r>
        </a:p>
      </dgm:t>
    </dgm:pt>
    <dgm:pt modelId="{26635DC5-49B7-4435-9B81-6115D6D34ED0}" type="parTrans" cxnId="{54395887-9302-42DD-B0A1-C51095968B00}">
      <dgm:prSet/>
      <dgm:spPr/>
      <dgm:t>
        <a:bodyPr/>
        <a:lstStyle/>
        <a:p>
          <a:endParaRPr lang="en-US"/>
        </a:p>
      </dgm:t>
    </dgm:pt>
    <dgm:pt modelId="{4AEECD21-4D00-42DD-BCE2-3BB2E5855FE2}" type="sibTrans" cxnId="{54395887-9302-42DD-B0A1-C51095968B00}">
      <dgm:prSet/>
      <dgm:spPr/>
      <dgm:t>
        <a:bodyPr/>
        <a:lstStyle/>
        <a:p>
          <a:endParaRPr lang="en-US"/>
        </a:p>
      </dgm:t>
    </dgm:pt>
    <dgm:pt modelId="{B901E0ED-D83D-44D1-B6F6-631010591002}">
      <dgm:prSet/>
      <dgm:spPr/>
      <dgm:t>
        <a:bodyPr/>
        <a:lstStyle/>
        <a:p>
          <a:r>
            <a:rPr lang="en-US"/>
            <a:t>Expertise</a:t>
          </a:r>
        </a:p>
      </dgm:t>
    </dgm:pt>
    <dgm:pt modelId="{43CEA2ED-609C-4A48-B8FA-B6318E8F6ECA}" type="parTrans" cxnId="{FE0424EC-074F-490D-9165-8AF20F777C86}">
      <dgm:prSet/>
      <dgm:spPr/>
      <dgm:t>
        <a:bodyPr/>
        <a:lstStyle/>
        <a:p>
          <a:endParaRPr lang="en-US"/>
        </a:p>
      </dgm:t>
    </dgm:pt>
    <dgm:pt modelId="{7AF9E8FB-DB1F-49AD-A789-406154DEE7F8}" type="sibTrans" cxnId="{FE0424EC-074F-490D-9165-8AF20F777C86}">
      <dgm:prSet/>
      <dgm:spPr/>
      <dgm:t>
        <a:bodyPr/>
        <a:lstStyle/>
        <a:p>
          <a:endParaRPr lang="en-US"/>
        </a:p>
      </dgm:t>
    </dgm:pt>
    <dgm:pt modelId="{B479D2DC-733C-4DE2-B493-DCA8A8555812}">
      <dgm:prSet/>
      <dgm:spPr/>
      <dgm:t>
        <a:bodyPr/>
        <a:lstStyle/>
        <a:p>
          <a:r>
            <a:rPr lang="en-US"/>
            <a:t>Capital</a:t>
          </a:r>
        </a:p>
      </dgm:t>
    </dgm:pt>
    <dgm:pt modelId="{6AB32E25-3CBE-4BBD-90AC-4A2173272925}" type="parTrans" cxnId="{6C03D9CD-757C-4955-8BF9-67A62D8C233F}">
      <dgm:prSet/>
      <dgm:spPr/>
      <dgm:t>
        <a:bodyPr/>
        <a:lstStyle/>
        <a:p>
          <a:endParaRPr lang="en-US"/>
        </a:p>
      </dgm:t>
    </dgm:pt>
    <dgm:pt modelId="{3C5B34EC-40EC-45FF-A9F6-6FC60461C170}" type="sibTrans" cxnId="{6C03D9CD-757C-4955-8BF9-67A62D8C233F}">
      <dgm:prSet/>
      <dgm:spPr/>
      <dgm:t>
        <a:bodyPr/>
        <a:lstStyle/>
        <a:p>
          <a:endParaRPr lang="en-US"/>
        </a:p>
      </dgm:t>
    </dgm:pt>
    <dgm:pt modelId="{820BD3BD-BD4B-4723-A684-52DC7D7A7955}">
      <dgm:prSet/>
      <dgm:spPr/>
      <dgm:t>
        <a:bodyPr/>
        <a:lstStyle/>
        <a:p>
          <a:r>
            <a:rPr lang="en-US"/>
            <a:t>Navigating Red tape (Bureaucracy) </a:t>
          </a:r>
        </a:p>
      </dgm:t>
    </dgm:pt>
    <dgm:pt modelId="{D2D85E92-BA0F-4A7E-B903-4A7436A16297}" type="parTrans" cxnId="{0E912B4D-7FED-44DF-971A-6B0CA74ACD4F}">
      <dgm:prSet/>
      <dgm:spPr/>
      <dgm:t>
        <a:bodyPr/>
        <a:lstStyle/>
        <a:p>
          <a:endParaRPr lang="en-US"/>
        </a:p>
      </dgm:t>
    </dgm:pt>
    <dgm:pt modelId="{A0EFA528-C4AD-4FD4-86BB-25357E4FA8EE}" type="sibTrans" cxnId="{0E912B4D-7FED-44DF-971A-6B0CA74ACD4F}">
      <dgm:prSet/>
      <dgm:spPr/>
      <dgm:t>
        <a:bodyPr/>
        <a:lstStyle/>
        <a:p>
          <a:endParaRPr lang="en-US"/>
        </a:p>
      </dgm:t>
    </dgm:pt>
    <dgm:pt modelId="{EA805720-6833-45A5-9584-D81ADCA865A3}" type="pres">
      <dgm:prSet presAssocID="{DDA14C71-2008-4412-975F-7489D3CD856C}" presName="vert0" presStyleCnt="0">
        <dgm:presLayoutVars>
          <dgm:dir/>
          <dgm:animOne val="branch"/>
          <dgm:animLvl val="lvl"/>
        </dgm:presLayoutVars>
      </dgm:prSet>
      <dgm:spPr/>
    </dgm:pt>
    <dgm:pt modelId="{B21930C7-9505-444D-80BB-FCC6E4DE9B49}" type="pres">
      <dgm:prSet presAssocID="{B9FC0F51-F988-47B4-95CF-9C7653D3B812}" presName="thickLine" presStyleLbl="alignNode1" presStyleIdx="0" presStyleCnt="1"/>
      <dgm:spPr>
        <a:ln>
          <a:solidFill>
            <a:schemeClr val="accent2"/>
          </a:solidFill>
        </a:ln>
      </dgm:spPr>
    </dgm:pt>
    <dgm:pt modelId="{29F90907-C30F-4CB8-8CF7-EC1EE949560E}" type="pres">
      <dgm:prSet presAssocID="{B9FC0F51-F988-47B4-95CF-9C7653D3B812}" presName="horz1" presStyleCnt="0"/>
      <dgm:spPr/>
    </dgm:pt>
    <dgm:pt modelId="{DD3B2681-3468-4C79-9FD5-C69F8B10C31A}" type="pres">
      <dgm:prSet presAssocID="{B9FC0F51-F988-47B4-95CF-9C7653D3B812}" presName="tx1" presStyleLbl="revTx" presStyleIdx="0" presStyleCnt="7" custScaleX="234350"/>
      <dgm:spPr/>
    </dgm:pt>
    <dgm:pt modelId="{0790CB0A-9B1B-4994-8569-5E38FD91AD84}" type="pres">
      <dgm:prSet presAssocID="{B9FC0F51-F988-47B4-95CF-9C7653D3B812}" presName="vert1" presStyleCnt="0"/>
      <dgm:spPr/>
    </dgm:pt>
    <dgm:pt modelId="{FDEFB477-40BC-49D1-BF13-53F8A3F50B9D}" type="pres">
      <dgm:prSet presAssocID="{8A882969-0E89-4A05-B47C-F89F10F08EE8}" presName="vertSpace2a" presStyleCnt="0"/>
      <dgm:spPr/>
    </dgm:pt>
    <dgm:pt modelId="{D107E1CF-13A3-4E33-9599-4E573FF644CE}" type="pres">
      <dgm:prSet presAssocID="{8A882969-0E89-4A05-B47C-F89F10F08EE8}" presName="horz2" presStyleCnt="0"/>
      <dgm:spPr/>
    </dgm:pt>
    <dgm:pt modelId="{B86AA1D9-938B-4441-A84C-C1493AF85A7D}" type="pres">
      <dgm:prSet presAssocID="{8A882969-0E89-4A05-B47C-F89F10F08EE8}" presName="horzSpace2" presStyleCnt="0"/>
      <dgm:spPr/>
    </dgm:pt>
    <dgm:pt modelId="{AF746ED8-E90A-4B87-A769-EC20CD39180D}" type="pres">
      <dgm:prSet presAssocID="{8A882969-0E89-4A05-B47C-F89F10F08EE8}" presName="tx2" presStyleLbl="revTx" presStyleIdx="1" presStyleCnt="7"/>
      <dgm:spPr/>
    </dgm:pt>
    <dgm:pt modelId="{97AEE8CF-CD79-4FEC-939B-706515CFB11C}" type="pres">
      <dgm:prSet presAssocID="{8A882969-0E89-4A05-B47C-F89F10F08EE8}" presName="vert2" presStyleCnt="0"/>
      <dgm:spPr/>
    </dgm:pt>
    <dgm:pt modelId="{4363CC16-006B-48AE-AACD-816B15550FF1}" type="pres">
      <dgm:prSet presAssocID="{8A882969-0E89-4A05-B47C-F89F10F08EE8}" presName="thinLine2b" presStyleLbl="callout" presStyleIdx="0" presStyleCnt="6"/>
      <dgm:spPr/>
    </dgm:pt>
    <dgm:pt modelId="{2CBF8014-AA26-42FB-8752-909C6DD2DEB4}" type="pres">
      <dgm:prSet presAssocID="{8A882969-0E89-4A05-B47C-F89F10F08EE8}" presName="vertSpace2b" presStyleCnt="0"/>
      <dgm:spPr/>
    </dgm:pt>
    <dgm:pt modelId="{D02A665A-2EDE-4A47-B942-4C9F43ECF1FF}" type="pres">
      <dgm:prSet presAssocID="{9B87BB4B-9C04-41A9-8EC9-5D9717A1E6D4}" presName="horz2" presStyleCnt="0"/>
      <dgm:spPr/>
    </dgm:pt>
    <dgm:pt modelId="{E4E88101-9183-479E-8614-CF4E334C6C0D}" type="pres">
      <dgm:prSet presAssocID="{9B87BB4B-9C04-41A9-8EC9-5D9717A1E6D4}" presName="horzSpace2" presStyleCnt="0"/>
      <dgm:spPr/>
    </dgm:pt>
    <dgm:pt modelId="{F58F2620-D4D4-47F6-9F00-84F95EC5E0CE}" type="pres">
      <dgm:prSet presAssocID="{9B87BB4B-9C04-41A9-8EC9-5D9717A1E6D4}" presName="tx2" presStyleLbl="revTx" presStyleIdx="2" presStyleCnt="7"/>
      <dgm:spPr/>
    </dgm:pt>
    <dgm:pt modelId="{1EBCE249-7578-43C8-971A-B0210C479CD2}" type="pres">
      <dgm:prSet presAssocID="{9B87BB4B-9C04-41A9-8EC9-5D9717A1E6D4}" presName="vert2" presStyleCnt="0"/>
      <dgm:spPr/>
    </dgm:pt>
    <dgm:pt modelId="{D7362D8A-5FDD-41A0-9E24-686137BE4413}" type="pres">
      <dgm:prSet presAssocID="{9B87BB4B-9C04-41A9-8EC9-5D9717A1E6D4}" presName="thinLine2b" presStyleLbl="callout" presStyleIdx="1" presStyleCnt="6"/>
      <dgm:spPr/>
    </dgm:pt>
    <dgm:pt modelId="{65BECBB3-56C5-4A84-9F19-37175F4DBDA7}" type="pres">
      <dgm:prSet presAssocID="{9B87BB4B-9C04-41A9-8EC9-5D9717A1E6D4}" presName="vertSpace2b" presStyleCnt="0"/>
      <dgm:spPr/>
    </dgm:pt>
    <dgm:pt modelId="{011064DF-8AAC-4DDA-A6E4-C509EA394950}" type="pres">
      <dgm:prSet presAssocID="{05656DCD-7D64-426D-999B-0F24DFBBE140}" presName="horz2" presStyleCnt="0"/>
      <dgm:spPr/>
    </dgm:pt>
    <dgm:pt modelId="{3818FA8E-27F6-4DA1-A5E3-0D18623F25B6}" type="pres">
      <dgm:prSet presAssocID="{05656DCD-7D64-426D-999B-0F24DFBBE140}" presName="horzSpace2" presStyleCnt="0"/>
      <dgm:spPr/>
    </dgm:pt>
    <dgm:pt modelId="{46B0A212-6036-4FCB-914C-2FFA0ABA47D1}" type="pres">
      <dgm:prSet presAssocID="{05656DCD-7D64-426D-999B-0F24DFBBE140}" presName="tx2" presStyleLbl="revTx" presStyleIdx="3" presStyleCnt="7"/>
      <dgm:spPr/>
    </dgm:pt>
    <dgm:pt modelId="{EDB9E0A8-4496-4B64-8737-2963A297C76E}" type="pres">
      <dgm:prSet presAssocID="{05656DCD-7D64-426D-999B-0F24DFBBE140}" presName="vert2" presStyleCnt="0"/>
      <dgm:spPr/>
    </dgm:pt>
    <dgm:pt modelId="{491ED989-DF9A-4081-9D18-C5E1ED7168FC}" type="pres">
      <dgm:prSet presAssocID="{05656DCD-7D64-426D-999B-0F24DFBBE140}" presName="thinLine2b" presStyleLbl="callout" presStyleIdx="2" presStyleCnt="6"/>
      <dgm:spPr/>
    </dgm:pt>
    <dgm:pt modelId="{F2A88C94-17B8-4485-A5E2-24F69D9169C0}" type="pres">
      <dgm:prSet presAssocID="{05656DCD-7D64-426D-999B-0F24DFBBE140}" presName="vertSpace2b" presStyleCnt="0"/>
      <dgm:spPr/>
    </dgm:pt>
    <dgm:pt modelId="{1442C6FE-26BD-47AB-93BD-AECB8173DE9C}" type="pres">
      <dgm:prSet presAssocID="{B901E0ED-D83D-44D1-B6F6-631010591002}" presName="horz2" presStyleCnt="0"/>
      <dgm:spPr/>
    </dgm:pt>
    <dgm:pt modelId="{671D7FD9-B25A-4B08-8C71-1C5375909B96}" type="pres">
      <dgm:prSet presAssocID="{B901E0ED-D83D-44D1-B6F6-631010591002}" presName="horzSpace2" presStyleCnt="0"/>
      <dgm:spPr/>
    </dgm:pt>
    <dgm:pt modelId="{1DFC2434-F456-4C18-8B1F-F302EA18BE9E}" type="pres">
      <dgm:prSet presAssocID="{B901E0ED-D83D-44D1-B6F6-631010591002}" presName="tx2" presStyleLbl="revTx" presStyleIdx="4" presStyleCnt="7"/>
      <dgm:spPr/>
    </dgm:pt>
    <dgm:pt modelId="{28264F28-5A3E-4BBD-821C-03DC740EE225}" type="pres">
      <dgm:prSet presAssocID="{B901E0ED-D83D-44D1-B6F6-631010591002}" presName="vert2" presStyleCnt="0"/>
      <dgm:spPr/>
    </dgm:pt>
    <dgm:pt modelId="{FEDBAB48-D022-42EA-AE6C-8B1925281BEF}" type="pres">
      <dgm:prSet presAssocID="{B901E0ED-D83D-44D1-B6F6-631010591002}" presName="thinLine2b" presStyleLbl="callout" presStyleIdx="3" presStyleCnt="6"/>
      <dgm:spPr/>
    </dgm:pt>
    <dgm:pt modelId="{34AEC4FB-5B16-493B-87AA-0097F66847A4}" type="pres">
      <dgm:prSet presAssocID="{B901E0ED-D83D-44D1-B6F6-631010591002}" presName="vertSpace2b" presStyleCnt="0"/>
      <dgm:spPr/>
    </dgm:pt>
    <dgm:pt modelId="{E8DAD9EB-09BC-4031-BB83-2CFE67A3FD86}" type="pres">
      <dgm:prSet presAssocID="{B479D2DC-733C-4DE2-B493-DCA8A8555812}" presName="horz2" presStyleCnt="0"/>
      <dgm:spPr/>
    </dgm:pt>
    <dgm:pt modelId="{AD9F21DB-6062-4FFD-B31F-EEA02E2D155A}" type="pres">
      <dgm:prSet presAssocID="{B479D2DC-733C-4DE2-B493-DCA8A8555812}" presName="horzSpace2" presStyleCnt="0"/>
      <dgm:spPr/>
    </dgm:pt>
    <dgm:pt modelId="{BB31F811-0BF5-468F-BE9B-961FE93D3C34}" type="pres">
      <dgm:prSet presAssocID="{B479D2DC-733C-4DE2-B493-DCA8A8555812}" presName="tx2" presStyleLbl="revTx" presStyleIdx="5" presStyleCnt="7"/>
      <dgm:spPr/>
    </dgm:pt>
    <dgm:pt modelId="{CE0E7B26-930F-4C56-96FB-D148C132C9AB}" type="pres">
      <dgm:prSet presAssocID="{B479D2DC-733C-4DE2-B493-DCA8A8555812}" presName="vert2" presStyleCnt="0"/>
      <dgm:spPr/>
    </dgm:pt>
    <dgm:pt modelId="{FB9EB063-D384-42EF-A687-31DF317CB213}" type="pres">
      <dgm:prSet presAssocID="{B479D2DC-733C-4DE2-B493-DCA8A8555812}" presName="thinLine2b" presStyleLbl="callout" presStyleIdx="4" presStyleCnt="6"/>
      <dgm:spPr/>
    </dgm:pt>
    <dgm:pt modelId="{717BD81F-327B-4E49-A93D-A30BD392FD12}" type="pres">
      <dgm:prSet presAssocID="{B479D2DC-733C-4DE2-B493-DCA8A8555812}" presName="vertSpace2b" presStyleCnt="0"/>
      <dgm:spPr/>
    </dgm:pt>
    <dgm:pt modelId="{8099D30A-29FD-41AB-8852-25A58C3ACC8E}" type="pres">
      <dgm:prSet presAssocID="{820BD3BD-BD4B-4723-A684-52DC7D7A7955}" presName="horz2" presStyleCnt="0"/>
      <dgm:spPr/>
    </dgm:pt>
    <dgm:pt modelId="{E85A46A7-E34E-4008-82D5-8D6178F4CD7C}" type="pres">
      <dgm:prSet presAssocID="{820BD3BD-BD4B-4723-A684-52DC7D7A7955}" presName="horzSpace2" presStyleCnt="0"/>
      <dgm:spPr/>
    </dgm:pt>
    <dgm:pt modelId="{67750029-9D83-451C-A2ED-EF5E75F62B99}" type="pres">
      <dgm:prSet presAssocID="{820BD3BD-BD4B-4723-A684-52DC7D7A7955}" presName="tx2" presStyleLbl="revTx" presStyleIdx="6" presStyleCnt="7"/>
      <dgm:spPr/>
    </dgm:pt>
    <dgm:pt modelId="{C307F9E4-C7BB-41C7-9DCD-01D81407C07B}" type="pres">
      <dgm:prSet presAssocID="{820BD3BD-BD4B-4723-A684-52DC7D7A7955}" presName="vert2" presStyleCnt="0"/>
      <dgm:spPr/>
    </dgm:pt>
    <dgm:pt modelId="{401E9D65-ADB9-4916-8BFB-78A681BDCA34}" type="pres">
      <dgm:prSet presAssocID="{820BD3BD-BD4B-4723-A684-52DC7D7A7955}" presName="thinLine2b" presStyleLbl="callout" presStyleIdx="5" presStyleCnt="6"/>
      <dgm:spPr/>
    </dgm:pt>
    <dgm:pt modelId="{4C5B6B39-D79C-4BB7-9CF0-ECADFC7ED005}" type="pres">
      <dgm:prSet presAssocID="{820BD3BD-BD4B-4723-A684-52DC7D7A7955}" presName="vertSpace2b" presStyleCnt="0"/>
      <dgm:spPr/>
    </dgm:pt>
  </dgm:ptLst>
  <dgm:cxnLst>
    <dgm:cxn modelId="{0A8B740C-9EAB-4793-8846-0BBAD164BF8A}" type="presOf" srcId="{B479D2DC-733C-4DE2-B493-DCA8A8555812}" destId="{BB31F811-0BF5-468F-BE9B-961FE93D3C34}" srcOrd="0" destOrd="0" presId="urn:microsoft.com/office/officeart/2008/layout/LinedList"/>
    <dgm:cxn modelId="{B9083E15-2D41-424A-9D39-C9BCF6C76C93}" type="presOf" srcId="{B901E0ED-D83D-44D1-B6F6-631010591002}" destId="{1DFC2434-F456-4C18-8B1F-F302EA18BE9E}" srcOrd="0" destOrd="0" presId="urn:microsoft.com/office/officeart/2008/layout/LinedList"/>
    <dgm:cxn modelId="{14740960-2D4C-4145-B9B7-D667D3748B9D}" type="presOf" srcId="{B9FC0F51-F988-47B4-95CF-9C7653D3B812}" destId="{DD3B2681-3468-4C79-9FD5-C69F8B10C31A}" srcOrd="0" destOrd="0" presId="urn:microsoft.com/office/officeart/2008/layout/LinedList"/>
    <dgm:cxn modelId="{0E912B4D-7FED-44DF-971A-6B0CA74ACD4F}" srcId="{B9FC0F51-F988-47B4-95CF-9C7653D3B812}" destId="{820BD3BD-BD4B-4723-A684-52DC7D7A7955}" srcOrd="5" destOrd="0" parTransId="{D2D85E92-BA0F-4A7E-B903-4A7436A16297}" sibTransId="{A0EFA528-C4AD-4FD4-86BB-25357E4FA8EE}"/>
    <dgm:cxn modelId="{8EAB9E70-FD1F-4483-9CE3-D74A3D5D5873}" type="presOf" srcId="{05656DCD-7D64-426D-999B-0F24DFBBE140}" destId="{46B0A212-6036-4FCB-914C-2FFA0ABA47D1}" srcOrd="0" destOrd="0" presId="urn:microsoft.com/office/officeart/2008/layout/LinedList"/>
    <dgm:cxn modelId="{C95D3452-D81E-4BC4-8563-7FA8E41C91AD}" type="presOf" srcId="{820BD3BD-BD4B-4723-A684-52DC7D7A7955}" destId="{67750029-9D83-451C-A2ED-EF5E75F62B99}" srcOrd="0" destOrd="0" presId="urn:microsoft.com/office/officeart/2008/layout/LinedList"/>
    <dgm:cxn modelId="{15153F53-1375-438A-B230-7BADE0535B02}" srcId="{B9FC0F51-F988-47B4-95CF-9C7653D3B812}" destId="{9B87BB4B-9C04-41A9-8EC9-5D9717A1E6D4}" srcOrd="1" destOrd="0" parTransId="{6A7144B1-6575-4041-8065-99FD981B9E42}" sibTransId="{A76C4AA1-6A7E-4229-A7F8-2BED8262D3A8}"/>
    <dgm:cxn modelId="{54395887-9302-42DD-B0A1-C51095968B00}" srcId="{B9FC0F51-F988-47B4-95CF-9C7653D3B812}" destId="{05656DCD-7D64-426D-999B-0F24DFBBE140}" srcOrd="2" destOrd="0" parTransId="{26635DC5-49B7-4435-9B81-6115D6D34ED0}" sibTransId="{4AEECD21-4D00-42DD-BCE2-3BB2E5855FE2}"/>
    <dgm:cxn modelId="{B79DA2BB-7AFE-4DCC-B104-539C8AE36373}" type="presOf" srcId="{9B87BB4B-9C04-41A9-8EC9-5D9717A1E6D4}" destId="{F58F2620-D4D4-47F6-9F00-84F95EC5E0CE}" srcOrd="0" destOrd="0" presId="urn:microsoft.com/office/officeart/2008/layout/LinedList"/>
    <dgm:cxn modelId="{D648C9BC-A6DD-465D-BCDF-CF7473E53949}" type="presOf" srcId="{DDA14C71-2008-4412-975F-7489D3CD856C}" destId="{EA805720-6833-45A5-9584-D81ADCA865A3}" srcOrd="0" destOrd="0" presId="urn:microsoft.com/office/officeart/2008/layout/LinedList"/>
    <dgm:cxn modelId="{99185DC2-F414-489C-852A-5C03B5A0EA87}" srcId="{B9FC0F51-F988-47B4-95CF-9C7653D3B812}" destId="{8A882969-0E89-4A05-B47C-F89F10F08EE8}" srcOrd="0" destOrd="0" parTransId="{27C183F6-D2E1-434D-8096-6543582A8058}" sibTransId="{E7A9E0B2-1BAE-40F1-89A3-8EAAAD0FC66E}"/>
    <dgm:cxn modelId="{6C03D9CD-757C-4955-8BF9-67A62D8C233F}" srcId="{B9FC0F51-F988-47B4-95CF-9C7653D3B812}" destId="{B479D2DC-733C-4DE2-B493-DCA8A8555812}" srcOrd="4" destOrd="0" parTransId="{6AB32E25-3CBE-4BBD-90AC-4A2173272925}" sibTransId="{3C5B34EC-40EC-45FF-A9F6-6FC60461C170}"/>
    <dgm:cxn modelId="{1A9B54D7-E9E0-4351-841A-E26516C09AF5}" type="presOf" srcId="{8A882969-0E89-4A05-B47C-F89F10F08EE8}" destId="{AF746ED8-E90A-4B87-A769-EC20CD39180D}" srcOrd="0" destOrd="0" presId="urn:microsoft.com/office/officeart/2008/layout/LinedList"/>
    <dgm:cxn modelId="{1E6FDCDB-2F42-48A6-9983-0EC8040A54DB}" srcId="{DDA14C71-2008-4412-975F-7489D3CD856C}" destId="{B9FC0F51-F988-47B4-95CF-9C7653D3B812}" srcOrd="0" destOrd="0" parTransId="{41FE8BAF-D17C-4DF9-858C-F510BBAE5FFF}" sibTransId="{5095AB7F-668F-4D17-BA4C-425FDE4D7BF1}"/>
    <dgm:cxn modelId="{FE0424EC-074F-490D-9165-8AF20F777C86}" srcId="{B9FC0F51-F988-47B4-95CF-9C7653D3B812}" destId="{B901E0ED-D83D-44D1-B6F6-631010591002}" srcOrd="3" destOrd="0" parTransId="{43CEA2ED-609C-4A48-B8FA-B6318E8F6ECA}" sibTransId="{7AF9E8FB-DB1F-49AD-A789-406154DEE7F8}"/>
    <dgm:cxn modelId="{155A15A9-416F-4FB6-A595-59C2B32490F9}" type="presParOf" srcId="{EA805720-6833-45A5-9584-D81ADCA865A3}" destId="{B21930C7-9505-444D-80BB-FCC6E4DE9B49}" srcOrd="0" destOrd="0" presId="urn:microsoft.com/office/officeart/2008/layout/LinedList"/>
    <dgm:cxn modelId="{6160D597-FF09-44CB-B258-03BF61AF0E55}" type="presParOf" srcId="{EA805720-6833-45A5-9584-D81ADCA865A3}" destId="{29F90907-C30F-4CB8-8CF7-EC1EE949560E}" srcOrd="1" destOrd="0" presId="urn:microsoft.com/office/officeart/2008/layout/LinedList"/>
    <dgm:cxn modelId="{AE5C3E9A-896A-4884-9E6B-03C125468111}" type="presParOf" srcId="{29F90907-C30F-4CB8-8CF7-EC1EE949560E}" destId="{DD3B2681-3468-4C79-9FD5-C69F8B10C31A}" srcOrd="0" destOrd="0" presId="urn:microsoft.com/office/officeart/2008/layout/LinedList"/>
    <dgm:cxn modelId="{EB679691-C2E4-4461-B94C-6588F020164A}" type="presParOf" srcId="{29F90907-C30F-4CB8-8CF7-EC1EE949560E}" destId="{0790CB0A-9B1B-4994-8569-5E38FD91AD84}" srcOrd="1" destOrd="0" presId="urn:microsoft.com/office/officeart/2008/layout/LinedList"/>
    <dgm:cxn modelId="{45A97548-1D5C-40B1-92BA-4EE28CFE90BC}" type="presParOf" srcId="{0790CB0A-9B1B-4994-8569-5E38FD91AD84}" destId="{FDEFB477-40BC-49D1-BF13-53F8A3F50B9D}" srcOrd="0" destOrd="0" presId="urn:microsoft.com/office/officeart/2008/layout/LinedList"/>
    <dgm:cxn modelId="{CD2A5CAF-048F-47F0-88B1-6517BACCBE1A}" type="presParOf" srcId="{0790CB0A-9B1B-4994-8569-5E38FD91AD84}" destId="{D107E1CF-13A3-4E33-9599-4E573FF644CE}" srcOrd="1" destOrd="0" presId="urn:microsoft.com/office/officeart/2008/layout/LinedList"/>
    <dgm:cxn modelId="{F269B7EE-31BB-4C18-8046-A28BC64028B7}" type="presParOf" srcId="{D107E1CF-13A3-4E33-9599-4E573FF644CE}" destId="{B86AA1D9-938B-4441-A84C-C1493AF85A7D}" srcOrd="0" destOrd="0" presId="urn:microsoft.com/office/officeart/2008/layout/LinedList"/>
    <dgm:cxn modelId="{94F610D1-7011-4B09-BAC7-4B403723A7A5}" type="presParOf" srcId="{D107E1CF-13A3-4E33-9599-4E573FF644CE}" destId="{AF746ED8-E90A-4B87-A769-EC20CD39180D}" srcOrd="1" destOrd="0" presId="urn:microsoft.com/office/officeart/2008/layout/LinedList"/>
    <dgm:cxn modelId="{C9B41519-0224-4EA7-B610-790E0E8E0903}" type="presParOf" srcId="{D107E1CF-13A3-4E33-9599-4E573FF644CE}" destId="{97AEE8CF-CD79-4FEC-939B-706515CFB11C}" srcOrd="2" destOrd="0" presId="urn:microsoft.com/office/officeart/2008/layout/LinedList"/>
    <dgm:cxn modelId="{8BAFF3CD-1BFB-4070-8DA9-31C590994CF9}" type="presParOf" srcId="{0790CB0A-9B1B-4994-8569-5E38FD91AD84}" destId="{4363CC16-006B-48AE-AACD-816B15550FF1}" srcOrd="2" destOrd="0" presId="urn:microsoft.com/office/officeart/2008/layout/LinedList"/>
    <dgm:cxn modelId="{1F12E7E1-9E66-486B-B140-D8CBAC7518C5}" type="presParOf" srcId="{0790CB0A-9B1B-4994-8569-5E38FD91AD84}" destId="{2CBF8014-AA26-42FB-8752-909C6DD2DEB4}" srcOrd="3" destOrd="0" presId="urn:microsoft.com/office/officeart/2008/layout/LinedList"/>
    <dgm:cxn modelId="{9466CFEF-6ACA-428C-9148-98EAEBD0355E}" type="presParOf" srcId="{0790CB0A-9B1B-4994-8569-5E38FD91AD84}" destId="{D02A665A-2EDE-4A47-B942-4C9F43ECF1FF}" srcOrd="4" destOrd="0" presId="urn:microsoft.com/office/officeart/2008/layout/LinedList"/>
    <dgm:cxn modelId="{F88AD426-AA24-4CC6-ADC2-3EF739706C82}" type="presParOf" srcId="{D02A665A-2EDE-4A47-B942-4C9F43ECF1FF}" destId="{E4E88101-9183-479E-8614-CF4E334C6C0D}" srcOrd="0" destOrd="0" presId="urn:microsoft.com/office/officeart/2008/layout/LinedList"/>
    <dgm:cxn modelId="{766E2E9A-6EA7-4F9C-8415-8C4DC58F2AA7}" type="presParOf" srcId="{D02A665A-2EDE-4A47-B942-4C9F43ECF1FF}" destId="{F58F2620-D4D4-47F6-9F00-84F95EC5E0CE}" srcOrd="1" destOrd="0" presId="urn:microsoft.com/office/officeart/2008/layout/LinedList"/>
    <dgm:cxn modelId="{0F655BF2-C1F3-4242-A140-0EBD47D02C81}" type="presParOf" srcId="{D02A665A-2EDE-4A47-B942-4C9F43ECF1FF}" destId="{1EBCE249-7578-43C8-971A-B0210C479CD2}" srcOrd="2" destOrd="0" presId="urn:microsoft.com/office/officeart/2008/layout/LinedList"/>
    <dgm:cxn modelId="{EDC3F9F3-8DEE-4BB0-B80A-0EF93395F5CC}" type="presParOf" srcId="{0790CB0A-9B1B-4994-8569-5E38FD91AD84}" destId="{D7362D8A-5FDD-41A0-9E24-686137BE4413}" srcOrd="5" destOrd="0" presId="urn:microsoft.com/office/officeart/2008/layout/LinedList"/>
    <dgm:cxn modelId="{4F5C0416-F4A1-4478-8907-1FA041B6C26C}" type="presParOf" srcId="{0790CB0A-9B1B-4994-8569-5E38FD91AD84}" destId="{65BECBB3-56C5-4A84-9F19-37175F4DBDA7}" srcOrd="6" destOrd="0" presId="urn:microsoft.com/office/officeart/2008/layout/LinedList"/>
    <dgm:cxn modelId="{79506276-4749-46E2-815E-ED019907CE67}" type="presParOf" srcId="{0790CB0A-9B1B-4994-8569-5E38FD91AD84}" destId="{011064DF-8AAC-4DDA-A6E4-C509EA394950}" srcOrd="7" destOrd="0" presId="urn:microsoft.com/office/officeart/2008/layout/LinedList"/>
    <dgm:cxn modelId="{430BD62F-6A4E-4731-A947-0BA8D7EF1B3C}" type="presParOf" srcId="{011064DF-8AAC-4DDA-A6E4-C509EA394950}" destId="{3818FA8E-27F6-4DA1-A5E3-0D18623F25B6}" srcOrd="0" destOrd="0" presId="urn:microsoft.com/office/officeart/2008/layout/LinedList"/>
    <dgm:cxn modelId="{3B998421-8636-479C-A20A-D4E6B14CDF6B}" type="presParOf" srcId="{011064DF-8AAC-4DDA-A6E4-C509EA394950}" destId="{46B0A212-6036-4FCB-914C-2FFA0ABA47D1}" srcOrd="1" destOrd="0" presId="urn:microsoft.com/office/officeart/2008/layout/LinedList"/>
    <dgm:cxn modelId="{AE127540-87B4-42EC-A59A-607594A7C9F9}" type="presParOf" srcId="{011064DF-8AAC-4DDA-A6E4-C509EA394950}" destId="{EDB9E0A8-4496-4B64-8737-2963A297C76E}" srcOrd="2" destOrd="0" presId="urn:microsoft.com/office/officeart/2008/layout/LinedList"/>
    <dgm:cxn modelId="{9ED84B9F-C524-4F0B-854D-5698DAEAA2BE}" type="presParOf" srcId="{0790CB0A-9B1B-4994-8569-5E38FD91AD84}" destId="{491ED989-DF9A-4081-9D18-C5E1ED7168FC}" srcOrd="8" destOrd="0" presId="urn:microsoft.com/office/officeart/2008/layout/LinedList"/>
    <dgm:cxn modelId="{52B19353-F17E-402F-8036-DE93341DE870}" type="presParOf" srcId="{0790CB0A-9B1B-4994-8569-5E38FD91AD84}" destId="{F2A88C94-17B8-4485-A5E2-24F69D9169C0}" srcOrd="9" destOrd="0" presId="urn:microsoft.com/office/officeart/2008/layout/LinedList"/>
    <dgm:cxn modelId="{F3BB23B3-256A-42ED-8F0F-313650C8E1EC}" type="presParOf" srcId="{0790CB0A-9B1B-4994-8569-5E38FD91AD84}" destId="{1442C6FE-26BD-47AB-93BD-AECB8173DE9C}" srcOrd="10" destOrd="0" presId="urn:microsoft.com/office/officeart/2008/layout/LinedList"/>
    <dgm:cxn modelId="{093593DF-C2FA-4558-8A49-E58A2EA28F0C}" type="presParOf" srcId="{1442C6FE-26BD-47AB-93BD-AECB8173DE9C}" destId="{671D7FD9-B25A-4B08-8C71-1C5375909B96}" srcOrd="0" destOrd="0" presId="urn:microsoft.com/office/officeart/2008/layout/LinedList"/>
    <dgm:cxn modelId="{8FEC239E-06CA-4F9C-9CB4-43468CDE8A22}" type="presParOf" srcId="{1442C6FE-26BD-47AB-93BD-AECB8173DE9C}" destId="{1DFC2434-F456-4C18-8B1F-F302EA18BE9E}" srcOrd="1" destOrd="0" presId="urn:microsoft.com/office/officeart/2008/layout/LinedList"/>
    <dgm:cxn modelId="{0610EA7D-7FBE-4A61-BE91-ECA3965FD448}" type="presParOf" srcId="{1442C6FE-26BD-47AB-93BD-AECB8173DE9C}" destId="{28264F28-5A3E-4BBD-821C-03DC740EE225}" srcOrd="2" destOrd="0" presId="urn:microsoft.com/office/officeart/2008/layout/LinedList"/>
    <dgm:cxn modelId="{340EDA39-9225-491F-ACAA-00BC0263736E}" type="presParOf" srcId="{0790CB0A-9B1B-4994-8569-5E38FD91AD84}" destId="{FEDBAB48-D022-42EA-AE6C-8B1925281BEF}" srcOrd="11" destOrd="0" presId="urn:microsoft.com/office/officeart/2008/layout/LinedList"/>
    <dgm:cxn modelId="{AF0A8EFB-AF1B-46D5-8207-16499869F4C5}" type="presParOf" srcId="{0790CB0A-9B1B-4994-8569-5E38FD91AD84}" destId="{34AEC4FB-5B16-493B-87AA-0097F66847A4}" srcOrd="12" destOrd="0" presId="urn:microsoft.com/office/officeart/2008/layout/LinedList"/>
    <dgm:cxn modelId="{930C8483-AF1B-40AC-98DC-1DB484BA9AB1}" type="presParOf" srcId="{0790CB0A-9B1B-4994-8569-5E38FD91AD84}" destId="{E8DAD9EB-09BC-4031-BB83-2CFE67A3FD86}" srcOrd="13" destOrd="0" presId="urn:microsoft.com/office/officeart/2008/layout/LinedList"/>
    <dgm:cxn modelId="{109979EE-1B99-429A-971E-EB609D16839B}" type="presParOf" srcId="{E8DAD9EB-09BC-4031-BB83-2CFE67A3FD86}" destId="{AD9F21DB-6062-4FFD-B31F-EEA02E2D155A}" srcOrd="0" destOrd="0" presId="urn:microsoft.com/office/officeart/2008/layout/LinedList"/>
    <dgm:cxn modelId="{6CD801BC-E366-408B-A4C6-14909A07616D}" type="presParOf" srcId="{E8DAD9EB-09BC-4031-BB83-2CFE67A3FD86}" destId="{BB31F811-0BF5-468F-BE9B-961FE93D3C34}" srcOrd="1" destOrd="0" presId="urn:microsoft.com/office/officeart/2008/layout/LinedList"/>
    <dgm:cxn modelId="{D4A31EB7-4072-4E3D-87C0-C3DADBD5962F}" type="presParOf" srcId="{E8DAD9EB-09BC-4031-BB83-2CFE67A3FD86}" destId="{CE0E7B26-930F-4C56-96FB-D148C132C9AB}" srcOrd="2" destOrd="0" presId="urn:microsoft.com/office/officeart/2008/layout/LinedList"/>
    <dgm:cxn modelId="{C935E176-1AB3-4E66-A5F3-DE4C30149095}" type="presParOf" srcId="{0790CB0A-9B1B-4994-8569-5E38FD91AD84}" destId="{FB9EB063-D384-42EF-A687-31DF317CB213}" srcOrd="14" destOrd="0" presId="urn:microsoft.com/office/officeart/2008/layout/LinedList"/>
    <dgm:cxn modelId="{C948ACD9-BF89-43D9-B860-AA2D033B063C}" type="presParOf" srcId="{0790CB0A-9B1B-4994-8569-5E38FD91AD84}" destId="{717BD81F-327B-4E49-A93D-A30BD392FD12}" srcOrd="15" destOrd="0" presId="urn:microsoft.com/office/officeart/2008/layout/LinedList"/>
    <dgm:cxn modelId="{C822642D-7889-4015-9B23-79E02EB66FC4}" type="presParOf" srcId="{0790CB0A-9B1B-4994-8569-5E38FD91AD84}" destId="{8099D30A-29FD-41AB-8852-25A58C3ACC8E}" srcOrd="16" destOrd="0" presId="urn:microsoft.com/office/officeart/2008/layout/LinedList"/>
    <dgm:cxn modelId="{859A436F-0BBA-47D9-AF41-D260E0E3E2F4}" type="presParOf" srcId="{8099D30A-29FD-41AB-8852-25A58C3ACC8E}" destId="{E85A46A7-E34E-4008-82D5-8D6178F4CD7C}" srcOrd="0" destOrd="0" presId="urn:microsoft.com/office/officeart/2008/layout/LinedList"/>
    <dgm:cxn modelId="{48DC12E1-C20A-46E7-AD91-C643E7CCDF89}" type="presParOf" srcId="{8099D30A-29FD-41AB-8852-25A58C3ACC8E}" destId="{67750029-9D83-451C-A2ED-EF5E75F62B99}" srcOrd="1" destOrd="0" presId="urn:microsoft.com/office/officeart/2008/layout/LinedList"/>
    <dgm:cxn modelId="{B2642DDD-A8E3-4E19-90BB-C53A2A0DCEF4}" type="presParOf" srcId="{8099D30A-29FD-41AB-8852-25A58C3ACC8E}" destId="{C307F9E4-C7BB-41C7-9DCD-01D81407C07B}" srcOrd="2" destOrd="0" presId="urn:microsoft.com/office/officeart/2008/layout/LinedList"/>
    <dgm:cxn modelId="{6481565D-411C-40E2-B231-FCCD2901FB7F}" type="presParOf" srcId="{0790CB0A-9B1B-4994-8569-5E38FD91AD84}" destId="{401E9D65-ADB9-4916-8BFB-78A681BDCA34}" srcOrd="17" destOrd="0" presId="urn:microsoft.com/office/officeart/2008/layout/LinedList"/>
    <dgm:cxn modelId="{875D96C9-7D2D-40E3-B6A0-529270AA24B9}" type="presParOf" srcId="{0790CB0A-9B1B-4994-8569-5E38FD91AD84}" destId="{4C5B6B39-D79C-4BB7-9CF0-ECADFC7ED005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C0DCC35-E5A4-49EF-BD33-58CB2854AD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11E4A-1A38-4419-A829-5A7C3961BA7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 </a:t>
          </a:r>
        </a:p>
      </dgm:t>
    </dgm:pt>
    <dgm:pt modelId="{247C4202-0552-4BD4-8B1A-D0ACDB92D7F9}" type="parTrans" cxnId="{786CDC37-A281-4557-BE33-F1E901EFC307}">
      <dgm:prSet/>
      <dgm:spPr/>
      <dgm:t>
        <a:bodyPr/>
        <a:lstStyle/>
        <a:p>
          <a:endParaRPr lang="en-US"/>
        </a:p>
      </dgm:t>
    </dgm:pt>
    <dgm:pt modelId="{487E5A30-17BF-4FC8-8FC1-33537FB8D30C}" type="sibTrans" cxnId="{786CDC37-A281-4557-BE33-F1E901EFC307}">
      <dgm:prSet/>
      <dgm:spPr/>
      <dgm:t>
        <a:bodyPr/>
        <a:lstStyle/>
        <a:p>
          <a:endParaRPr lang="en-US"/>
        </a:p>
      </dgm:t>
    </dgm:pt>
    <dgm:pt modelId="{CB3AF648-37FE-45A6-8FE3-12316C24863A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Volunteers</a:t>
          </a:r>
        </a:p>
      </dgm:t>
    </dgm:pt>
    <dgm:pt modelId="{1E56D177-B8D3-4423-B926-C177FC7B954D}" type="parTrans" cxnId="{823BCA0D-0587-46BE-87D1-EB2667BD0058}">
      <dgm:prSet/>
      <dgm:spPr/>
      <dgm:t>
        <a:bodyPr/>
        <a:lstStyle/>
        <a:p>
          <a:endParaRPr lang="en-US"/>
        </a:p>
      </dgm:t>
    </dgm:pt>
    <dgm:pt modelId="{CBA68D92-720B-40CC-AA03-C506D5FFC3EE}" type="sibTrans" cxnId="{823BCA0D-0587-46BE-87D1-EB2667BD0058}">
      <dgm:prSet/>
      <dgm:spPr/>
      <dgm:t>
        <a:bodyPr/>
        <a:lstStyle/>
        <a:p>
          <a:endParaRPr lang="en-US"/>
        </a:p>
      </dgm:t>
    </dgm:pt>
    <dgm:pt modelId="{830FE735-2CC1-4D2E-A3CF-FC6871AC8E1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C886C642-FE22-4D78-BD7B-96C93BA5BEFA}" type="parTrans" cxnId="{137681D4-1219-4DBF-864E-12C94B855E7C}">
      <dgm:prSet/>
      <dgm:spPr/>
      <dgm:t>
        <a:bodyPr/>
        <a:lstStyle/>
        <a:p>
          <a:endParaRPr lang="en-US"/>
        </a:p>
      </dgm:t>
    </dgm:pt>
    <dgm:pt modelId="{262E7CE4-A296-4270-ADAD-752EA6C7E621}" type="sibTrans" cxnId="{137681D4-1219-4DBF-864E-12C94B855E7C}">
      <dgm:prSet/>
      <dgm:spPr/>
      <dgm:t>
        <a:bodyPr/>
        <a:lstStyle/>
        <a:p>
          <a:endParaRPr lang="en-US"/>
        </a:p>
      </dgm:t>
    </dgm:pt>
    <dgm:pt modelId="{18F756DB-6C1F-4D7E-B91B-85CE26C8237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43DDAA07-178D-4240-9A32-DB614262D8BE}" type="parTrans" cxnId="{37CEB8F6-D91C-4581-B08F-46E666F9C952}">
      <dgm:prSet/>
      <dgm:spPr/>
      <dgm:t>
        <a:bodyPr/>
        <a:lstStyle/>
        <a:p>
          <a:endParaRPr lang="en-US"/>
        </a:p>
      </dgm:t>
    </dgm:pt>
    <dgm:pt modelId="{D1086438-22B9-4E88-A3F7-F093B232FEAB}" type="sibTrans" cxnId="{37CEB8F6-D91C-4581-B08F-46E666F9C952}">
      <dgm:prSet/>
      <dgm:spPr/>
      <dgm:t>
        <a:bodyPr/>
        <a:lstStyle/>
        <a:p>
          <a:endParaRPr lang="en-US"/>
        </a:p>
      </dgm:t>
    </dgm:pt>
    <dgm:pt modelId="{597F9414-68A5-4E85-91FF-3113A70C61E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</a:t>
          </a:r>
        </a:p>
      </dgm:t>
    </dgm:pt>
    <dgm:pt modelId="{FF0151BE-3129-46EC-87D8-2120658429DA}" type="parTrans" cxnId="{72E94992-6583-4653-91CD-BB50467576C4}">
      <dgm:prSet/>
      <dgm:spPr/>
      <dgm:t>
        <a:bodyPr/>
        <a:lstStyle/>
        <a:p>
          <a:endParaRPr lang="en-US"/>
        </a:p>
      </dgm:t>
    </dgm:pt>
    <dgm:pt modelId="{8B5E2158-19D1-4DD1-BDB0-216E19820BF9}" type="sibTrans" cxnId="{72E94992-6583-4653-91CD-BB50467576C4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25999C10-146D-4801-8C8F-D8033F75BF88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Action Response </a:t>
          </a:r>
        </a:p>
      </dgm:t>
    </dgm:pt>
    <dgm:pt modelId="{D859C245-7807-42F3-88EF-3BC3DA1E2CDD}" type="parTrans" cxnId="{34DBA4F5-71AD-4C28-81C3-4C19C6146B03}">
      <dgm:prSet/>
      <dgm:spPr/>
      <dgm:t>
        <a:bodyPr/>
        <a:lstStyle/>
        <a:p>
          <a:endParaRPr lang="en-US"/>
        </a:p>
      </dgm:t>
    </dgm:pt>
    <dgm:pt modelId="{FD9DA5CE-F2B4-4E26-977F-23FBA8BB8AC5}" type="sibTrans" cxnId="{34DBA4F5-71AD-4C28-81C3-4C19C6146B03}">
      <dgm:prSet/>
      <dgm:spPr>
        <a:solidFill>
          <a:srgbClr val="C00000"/>
        </a:solidFill>
      </dgm:spPr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2B08856A-473A-432E-9B67-844EBEF269DE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35089825-AC6A-4592-8C7E-FECB27D2AC2F}" type="parTrans" cxnId="{6B0792EC-21C2-416D-A0D0-9CC02B837602}">
      <dgm:prSet/>
      <dgm:spPr/>
      <dgm:t>
        <a:bodyPr/>
        <a:lstStyle/>
        <a:p>
          <a:endParaRPr lang="en-US"/>
        </a:p>
      </dgm:t>
    </dgm:pt>
    <dgm:pt modelId="{A3A061F2-9244-4918-929D-3A7C3A260237}" type="sibTrans" cxnId="{6B0792EC-21C2-416D-A0D0-9CC02B837602}">
      <dgm:prSet/>
      <dgm:spPr/>
      <dgm:t>
        <a:bodyPr/>
        <a:lstStyle/>
        <a:p>
          <a:endParaRPr lang="en-US"/>
        </a:p>
      </dgm:t>
    </dgm:pt>
    <dgm:pt modelId="{27978839-D7DE-4AF0-B186-C96E44DF1EA3}" type="pres">
      <dgm:prSet presAssocID="{0C0DCC35-E5A4-49EF-BD33-58CB2854ADEE}" presName="cycle" presStyleCnt="0">
        <dgm:presLayoutVars>
          <dgm:dir/>
          <dgm:resizeHandles val="exact"/>
        </dgm:presLayoutVars>
      </dgm:prSet>
      <dgm:spPr/>
    </dgm:pt>
    <dgm:pt modelId="{B476C6B9-D026-47AD-B0C7-FE5122B09985}" type="pres">
      <dgm:prSet presAssocID="{9C211E4A-1A38-4419-A829-5A7C3961BA7E}" presName="node" presStyleLbl="node1" presStyleIdx="0" presStyleCnt="7">
        <dgm:presLayoutVars>
          <dgm:bulletEnabled val="1"/>
        </dgm:presLayoutVars>
      </dgm:prSet>
      <dgm:spPr/>
    </dgm:pt>
    <dgm:pt modelId="{DF784786-F992-4128-988C-F2DABDA3AE80}" type="pres">
      <dgm:prSet presAssocID="{487E5A30-17BF-4FC8-8FC1-33537FB8D30C}" presName="sibTrans" presStyleLbl="sibTrans2D1" presStyleIdx="0" presStyleCnt="7"/>
      <dgm:spPr/>
    </dgm:pt>
    <dgm:pt modelId="{E8A1A9CE-CE1C-44B7-9B29-40551C726D33}" type="pres">
      <dgm:prSet presAssocID="{487E5A30-17BF-4FC8-8FC1-33537FB8D30C}" presName="connectorText" presStyleLbl="sibTrans2D1" presStyleIdx="0" presStyleCnt="7"/>
      <dgm:spPr/>
    </dgm:pt>
    <dgm:pt modelId="{FB1CFBD4-D268-48F2-9955-640C6795EC67}" type="pres">
      <dgm:prSet presAssocID="{CB3AF648-37FE-45A6-8FE3-12316C24863A}" presName="node" presStyleLbl="node1" presStyleIdx="1" presStyleCnt="7">
        <dgm:presLayoutVars>
          <dgm:bulletEnabled val="1"/>
        </dgm:presLayoutVars>
      </dgm:prSet>
      <dgm:spPr/>
    </dgm:pt>
    <dgm:pt modelId="{D559C761-207F-4EEE-AEF4-94AA1E69D678}" type="pres">
      <dgm:prSet presAssocID="{CBA68D92-720B-40CC-AA03-C506D5FFC3EE}" presName="sibTrans" presStyleLbl="sibTrans2D1" presStyleIdx="1" presStyleCnt="7"/>
      <dgm:spPr/>
    </dgm:pt>
    <dgm:pt modelId="{AA5E2DF2-7941-43D4-B010-A66E0AF5FD88}" type="pres">
      <dgm:prSet presAssocID="{CBA68D92-720B-40CC-AA03-C506D5FFC3EE}" presName="connectorText" presStyleLbl="sibTrans2D1" presStyleIdx="1" presStyleCnt="7"/>
      <dgm:spPr/>
    </dgm:pt>
    <dgm:pt modelId="{6D8F1805-C92C-4843-B2A3-C16D82C6FF93}" type="pres">
      <dgm:prSet presAssocID="{830FE735-2CC1-4D2E-A3CF-FC6871AC8E12}" presName="node" presStyleLbl="node1" presStyleIdx="2" presStyleCnt="7">
        <dgm:presLayoutVars>
          <dgm:bulletEnabled val="1"/>
        </dgm:presLayoutVars>
      </dgm:prSet>
      <dgm:spPr/>
    </dgm:pt>
    <dgm:pt modelId="{E7E94631-F57A-4D92-9A16-BF856F45B601}" type="pres">
      <dgm:prSet presAssocID="{262E7CE4-A296-4270-ADAD-752EA6C7E621}" presName="sibTrans" presStyleLbl="sibTrans2D1" presStyleIdx="2" presStyleCnt="7"/>
      <dgm:spPr/>
    </dgm:pt>
    <dgm:pt modelId="{E4A994F0-05F8-44A8-B492-F676150E441A}" type="pres">
      <dgm:prSet presAssocID="{262E7CE4-A296-4270-ADAD-752EA6C7E621}" presName="connectorText" presStyleLbl="sibTrans2D1" presStyleIdx="2" presStyleCnt="7"/>
      <dgm:spPr/>
    </dgm:pt>
    <dgm:pt modelId="{A5730607-7CA1-496E-94F5-C96B31D30043}" type="pres">
      <dgm:prSet presAssocID="{18F756DB-6C1F-4D7E-B91B-85CE26C82372}" presName="node" presStyleLbl="node1" presStyleIdx="3" presStyleCnt="7">
        <dgm:presLayoutVars>
          <dgm:bulletEnabled val="1"/>
        </dgm:presLayoutVars>
      </dgm:prSet>
      <dgm:spPr/>
    </dgm:pt>
    <dgm:pt modelId="{E410F5E1-8614-4D6B-B607-141475E5569E}" type="pres">
      <dgm:prSet presAssocID="{D1086438-22B9-4E88-A3F7-F093B232FEAB}" presName="sibTrans" presStyleLbl="sibTrans2D1" presStyleIdx="3" presStyleCnt="7"/>
      <dgm:spPr/>
    </dgm:pt>
    <dgm:pt modelId="{2ACCB8C2-8308-4AC9-A06A-96DB2F58DC0F}" type="pres">
      <dgm:prSet presAssocID="{D1086438-22B9-4E88-A3F7-F093B232FEAB}" presName="connectorText" presStyleLbl="sibTrans2D1" presStyleIdx="3" presStyleCnt="7"/>
      <dgm:spPr/>
    </dgm:pt>
    <dgm:pt modelId="{F8624DDF-9A70-48CB-A8E2-C1957C539077}" type="pres">
      <dgm:prSet presAssocID="{597F9414-68A5-4E85-91FF-3113A70C61E9}" presName="node" presStyleLbl="node1" presStyleIdx="4" presStyleCnt="7">
        <dgm:presLayoutVars>
          <dgm:bulletEnabled val="1"/>
        </dgm:presLayoutVars>
      </dgm:prSet>
      <dgm:spPr/>
    </dgm:pt>
    <dgm:pt modelId="{C4240C23-09DB-451B-B394-836B02CD4E09}" type="pres">
      <dgm:prSet presAssocID="{8B5E2158-19D1-4DD1-BDB0-216E19820BF9}" presName="sibTrans" presStyleLbl="sibTrans2D1" presStyleIdx="4" presStyleCnt="7"/>
      <dgm:spPr/>
    </dgm:pt>
    <dgm:pt modelId="{F992271D-DC0F-47CE-9166-76EA51796ACB}" type="pres">
      <dgm:prSet presAssocID="{8B5E2158-19D1-4DD1-BDB0-216E19820BF9}" presName="connectorText" presStyleLbl="sibTrans2D1" presStyleIdx="4" presStyleCnt="7"/>
      <dgm:spPr/>
    </dgm:pt>
    <dgm:pt modelId="{68A38237-B107-468E-A229-8B74482CF841}" type="pres">
      <dgm:prSet presAssocID="{25999C10-146D-4801-8C8F-D8033F75BF88}" presName="node" presStyleLbl="node1" presStyleIdx="5" presStyleCnt="7">
        <dgm:presLayoutVars>
          <dgm:bulletEnabled val="1"/>
        </dgm:presLayoutVars>
      </dgm:prSet>
      <dgm:spPr/>
    </dgm:pt>
    <dgm:pt modelId="{BC075985-FCFE-4808-B4C7-FAB7C54358D8}" type="pres">
      <dgm:prSet presAssocID="{FD9DA5CE-F2B4-4E26-977F-23FBA8BB8AC5}" presName="sibTrans" presStyleLbl="sibTrans2D1" presStyleIdx="5" presStyleCnt="7"/>
      <dgm:spPr/>
    </dgm:pt>
    <dgm:pt modelId="{628D8EA3-364F-4E05-9CB6-314A139E85BA}" type="pres">
      <dgm:prSet presAssocID="{FD9DA5CE-F2B4-4E26-977F-23FBA8BB8AC5}" presName="connectorText" presStyleLbl="sibTrans2D1" presStyleIdx="5" presStyleCnt="7"/>
      <dgm:spPr/>
    </dgm:pt>
    <dgm:pt modelId="{2E36A296-5399-48C0-B62E-116B7BB0E37B}" type="pres">
      <dgm:prSet presAssocID="{2B08856A-473A-432E-9B67-844EBEF269DE}" presName="node" presStyleLbl="node1" presStyleIdx="6" presStyleCnt="7">
        <dgm:presLayoutVars>
          <dgm:bulletEnabled val="1"/>
        </dgm:presLayoutVars>
      </dgm:prSet>
      <dgm:spPr/>
    </dgm:pt>
    <dgm:pt modelId="{B9DFC397-808D-4381-91DB-22BA6E26D0CF}" type="pres">
      <dgm:prSet presAssocID="{A3A061F2-9244-4918-929D-3A7C3A260237}" presName="sibTrans" presStyleLbl="sibTrans2D1" presStyleIdx="6" presStyleCnt="7"/>
      <dgm:spPr/>
    </dgm:pt>
    <dgm:pt modelId="{ED7961FB-9BDA-402E-A983-4B876720DB94}" type="pres">
      <dgm:prSet presAssocID="{A3A061F2-9244-4918-929D-3A7C3A260237}" presName="connectorText" presStyleLbl="sibTrans2D1" presStyleIdx="6" presStyleCnt="7"/>
      <dgm:spPr/>
    </dgm:pt>
  </dgm:ptLst>
  <dgm:cxnLst>
    <dgm:cxn modelId="{8EF8DB08-FE5E-4C95-8ED4-C230106A5C98}" type="presOf" srcId="{A3A061F2-9244-4918-929D-3A7C3A260237}" destId="{B9DFC397-808D-4381-91DB-22BA6E26D0CF}" srcOrd="0" destOrd="0" presId="urn:microsoft.com/office/officeart/2005/8/layout/cycle2"/>
    <dgm:cxn modelId="{823BCA0D-0587-46BE-87D1-EB2667BD0058}" srcId="{0C0DCC35-E5A4-49EF-BD33-58CB2854ADEE}" destId="{CB3AF648-37FE-45A6-8FE3-12316C24863A}" srcOrd="1" destOrd="0" parTransId="{1E56D177-B8D3-4423-B926-C177FC7B954D}" sibTransId="{CBA68D92-720B-40CC-AA03-C506D5FFC3EE}"/>
    <dgm:cxn modelId="{89E5720E-479F-4B1C-B7E4-55720FDEF183}" type="presOf" srcId="{0C0DCC35-E5A4-49EF-BD33-58CB2854ADEE}" destId="{27978839-D7DE-4AF0-B186-C96E44DF1EA3}" srcOrd="0" destOrd="0" presId="urn:microsoft.com/office/officeart/2005/8/layout/cycle2"/>
    <dgm:cxn modelId="{B6E31C0F-B874-48BF-8D2E-96676C7CCF6F}" type="presOf" srcId="{2B08856A-473A-432E-9B67-844EBEF269DE}" destId="{2E36A296-5399-48C0-B62E-116B7BB0E37B}" srcOrd="0" destOrd="0" presId="urn:microsoft.com/office/officeart/2005/8/layout/cycle2"/>
    <dgm:cxn modelId="{4A6FD410-3F17-410F-92CB-E48C5DFB125B}" type="presOf" srcId="{597F9414-68A5-4E85-91FF-3113A70C61E9}" destId="{F8624DDF-9A70-48CB-A8E2-C1957C539077}" srcOrd="0" destOrd="0" presId="urn:microsoft.com/office/officeart/2005/8/layout/cycle2"/>
    <dgm:cxn modelId="{3F221F12-8EA1-4E23-9767-74C961835D4B}" type="presOf" srcId="{487E5A30-17BF-4FC8-8FC1-33537FB8D30C}" destId="{E8A1A9CE-CE1C-44B7-9B29-40551C726D33}" srcOrd="1" destOrd="0" presId="urn:microsoft.com/office/officeart/2005/8/layout/cycle2"/>
    <dgm:cxn modelId="{EA9EA32E-B5F4-44A8-BCE1-CBD9727A105C}" type="presOf" srcId="{CBA68D92-720B-40CC-AA03-C506D5FFC3EE}" destId="{D559C761-207F-4EEE-AEF4-94AA1E69D678}" srcOrd="0" destOrd="0" presId="urn:microsoft.com/office/officeart/2005/8/layout/cycle2"/>
    <dgm:cxn modelId="{786CDC37-A281-4557-BE33-F1E901EFC307}" srcId="{0C0DCC35-E5A4-49EF-BD33-58CB2854ADEE}" destId="{9C211E4A-1A38-4419-A829-5A7C3961BA7E}" srcOrd="0" destOrd="0" parTransId="{247C4202-0552-4BD4-8B1A-D0ACDB92D7F9}" sibTransId="{487E5A30-17BF-4FC8-8FC1-33537FB8D30C}"/>
    <dgm:cxn modelId="{C46F293B-11C3-45A4-9D4F-14E32DC9B25C}" type="presOf" srcId="{830FE735-2CC1-4D2E-A3CF-FC6871AC8E12}" destId="{6D8F1805-C92C-4843-B2A3-C16D82C6FF93}" srcOrd="0" destOrd="0" presId="urn:microsoft.com/office/officeart/2005/8/layout/cycle2"/>
    <dgm:cxn modelId="{13191C4D-8EF4-4C46-AF12-EEA741F77730}" type="presOf" srcId="{8B5E2158-19D1-4DD1-BDB0-216E19820BF9}" destId="{F992271D-DC0F-47CE-9166-76EA51796ACB}" srcOrd="1" destOrd="0" presId="urn:microsoft.com/office/officeart/2005/8/layout/cycle2"/>
    <dgm:cxn modelId="{85A2A956-FA08-4D61-9FCE-459231DE4AA9}" type="presOf" srcId="{9C211E4A-1A38-4419-A829-5A7C3961BA7E}" destId="{B476C6B9-D026-47AD-B0C7-FE5122B09985}" srcOrd="0" destOrd="0" presId="urn:microsoft.com/office/officeart/2005/8/layout/cycle2"/>
    <dgm:cxn modelId="{ACEEA47B-13D4-4728-89C3-D8FB26E7FA73}" type="presOf" srcId="{A3A061F2-9244-4918-929D-3A7C3A260237}" destId="{ED7961FB-9BDA-402E-A983-4B876720DB94}" srcOrd="1" destOrd="0" presId="urn:microsoft.com/office/officeart/2005/8/layout/cycle2"/>
    <dgm:cxn modelId="{D0ADDC80-CB8C-4999-90A0-AB8B3CC21A59}" type="presOf" srcId="{CBA68D92-720B-40CC-AA03-C506D5FFC3EE}" destId="{AA5E2DF2-7941-43D4-B010-A66E0AF5FD88}" srcOrd="1" destOrd="0" presId="urn:microsoft.com/office/officeart/2005/8/layout/cycle2"/>
    <dgm:cxn modelId="{E58C1490-1C97-4C73-B7C4-555D8245C1BF}" type="presOf" srcId="{18F756DB-6C1F-4D7E-B91B-85CE26C82372}" destId="{A5730607-7CA1-496E-94F5-C96B31D30043}" srcOrd="0" destOrd="0" presId="urn:microsoft.com/office/officeart/2005/8/layout/cycle2"/>
    <dgm:cxn modelId="{72E94992-6583-4653-91CD-BB50467576C4}" srcId="{0C0DCC35-E5A4-49EF-BD33-58CB2854ADEE}" destId="{597F9414-68A5-4E85-91FF-3113A70C61E9}" srcOrd="4" destOrd="0" parTransId="{FF0151BE-3129-46EC-87D8-2120658429DA}" sibTransId="{8B5E2158-19D1-4DD1-BDB0-216E19820BF9}"/>
    <dgm:cxn modelId="{45C27E92-D3B5-4A1B-92EB-1D02C81A8747}" type="presOf" srcId="{25999C10-146D-4801-8C8F-D8033F75BF88}" destId="{68A38237-B107-468E-A229-8B74482CF841}" srcOrd="0" destOrd="0" presId="urn:microsoft.com/office/officeart/2005/8/layout/cycle2"/>
    <dgm:cxn modelId="{2A868193-9360-44AF-8A6A-B6046C5706EB}" type="presOf" srcId="{487E5A30-17BF-4FC8-8FC1-33537FB8D30C}" destId="{DF784786-F992-4128-988C-F2DABDA3AE80}" srcOrd="0" destOrd="0" presId="urn:microsoft.com/office/officeart/2005/8/layout/cycle2"/>
    <dgm:cxn modelId="{2B91E5A9-5D4F-47E3-80B4-C1D2B4F78F8C}" type="presOf" srcId="{D1086438-22B9-4E88-A3F7-F093B232FEAB}" destId="{E410F5E1-8614-4D6B-B607-141475E5569E}" srcOrd="0" destOrd="0" presId="urn:microsoft.com/office/officeart/2005/8/layout/cycle2"/>
    <dgm:cxn modelId="{4DF54FB2-A184-46B2-830E-BFA5FDEB5F7B}" type="presOf" srcId="{FD9DA5CE-F2B4-4E26-977F-23FBA8BB8AC5}" destId="{628D8EA3-364F-4E05-9CB6-314A139E85BA}" srcOrd="1" destOrd="0" presId="urn:microsoft.com/office/officeart/2005/8/layout/cycle2"/>
    <dgm:cxn modelId="{8604ADB9-CDE9-4078-942A-E490FD500888}" type="presOf" srcId="{262E7CE4-A296-4270-ADAD-752EA6C7E621}" destId="{E7E94631-F57A-4D92-9A16-BF856F45B601}" srcOrd="0" destOrd="0" presId="urn:microsoft.com/office/officeart/2005/8/layout/cycle2"/>
    <dgm:cxn modelId="{B10E44C3-CD02-43FF-A4C8-6EE351CC80A3}" type="presOf" srcId="{FD9DA5CE-F2B4-4E26-977F-23FBA8BB8AC5}" destId="{BC075985-FCFE-4808-B4C7-FAB7C54358D8}" srcOrd="0" destOrd="0" presId="urn:microsoft.com/office/officeart/2005/8/layout/cycle2"/>
    <dgm:cxn modelId="{8D263FC5-95F9-4036-A8DD-4EDBE6252643}" type="presOf" srcId="{D1086438-22B9-4E88-A3F7-F093B232FEAB}" destId="{2ACCB8C2-8308-4AC9-A06A-96DB2F58DC0F}" srcOrd="1" destOrd="0" presId="urn:microsoft.com/office/officeart/2005/8/layout/cycle2"/>
    <dgm:cxn modelId="{CA9588C7-7C3F-4CBA-98D9-A4A07C48DA97}" type="presOf" srcId="{262E7CE4-A296-4270-ADAD-752EA6C7E621}" destId="{E4A994F0-05F8-44A8-B492-F676150E441A}" srcOrd="1" destOrd="0" presId="urn:microsoft.com/office/officeart/2005/8/layout/cycle2"/>
    <dgm:cxn modelId="{137681D4-1219-4DBF-864E-12C94B855E7C}" srcId="{0C0DCC35-E5A4-49EF-BD33-58CB2854ADEE}" destId="{830FE735-2CC1-4D2E-A3CF-FC6871AC8E12}" srcOrd="2" destOrd="0" parTransId="{C886C642-FE22-4D78-BD7B-96C93BA5BEFA}" sibTransId="{262E7CE4-A296-4270-ADAD-752EA6C7E621}"/>
    <dgm:cxn modelId="{CF6FEDE6-9EBD-4B2D-9985-5999637BDD67}" type="presOf" srcId="{8B5E2158-19D1-4DD1-BDB0-216E19820BF9}" destId="{C4240C23-09DB-451B-B394-836B02CD4E09}" srcOrd="0" destOrd="0" presId="urn:microsoft.com/office/officeart/2005/8/layout/cycle2"/>
    <dgm:cxn modelId="{6B0792EC-21C2-416D-A0D0-9CC02B837602}" srcId="{0C0DCC35-E5A4-49EF-BD33-58CB2854ADEE}" destId="{2B08856A-473A-432E-9B67-844EBEF269DE}" srcOrd="6" destOrd="0" parTransId="{35089825-AC6A-4592-8C7E-FECB27D2AC2F}" sibTransId="{A3A061F2-9244-4918-929D-3A7C3A260237}"/>
    <dgm:cxn modelId="{D77AF3EF-D757-4420-A810-A10CD597D371}" type="presOf" srcId="{CB3AF648-37FE-45A6-8FE3-12316C24863A}" destId="{FB1CFBD4-D268-48F2-9955-640C6795EC67}" srcOrd="0" destOrd="0" presId="urn:microsoft.com/office/officeart/2005/8/layout/cycle2"/>
    <dgm:cxn modelId="{34DBA4F5-71AD-4C28-81C3-4C19C6146B03}" srcId="{0C0DCC35-E5A4-49EF-BD33-58CB2854ADEE}" destId="{25999C10-146D-4801-8C8F-D8033F75BF88}" srcOrd="5" destOrd="0" parTransId="{D859C245-7807-42F3-88EF-3BC3DA1E2CDD}" sibTransId="{FD9DA5CE-F2B4-4E26-977F-23FBA8BB8AC5}"/>
    <dgm:cxn modelId="{37CEB8F6-D91C-4581-B08F-46E666F9C952}" srcId="{0C0DCC35-E5A4-49EF-BD33-58CB2854ADEE}" destId="{18F756DB-6C1F-4D7E-B91B-85CE26C82372}" srcOrd="3" destOrd="0" parTransId="{43DDAA07-178D-4240-9A32-DB614262D8BE}" sibTransId="{D1086438-22B9-4E88-A3F7-F093B232FEAB}"/>
    <dgm:cxn modelId="{42DEE514-29CE-494E-88BE-F2F5FB9B4AFC}" type="presParOf" srcId="{27978839-D7DE-4AF0-B186-C96E44DF1EA3}" destId="{B476C6B9-D026-47AD-B0C7-FE5122B09985}" srcOrd="0" destOrd="0" presId="urn:microsoft.com/office/officeart/2005/8/layout/cycle2"/>
    <dgm:cxn modelId="{8916084B-321A-4E0F-A1CC-AC0FE2801233}" type="presParOf" srcId="{27978839-D7DE-4AF0-B186-C96E44DF1EA3}" destId="{DF784786-F992-4128-988C-F2DABDA3AE80}" srcOrd="1" destOrd="0" presId="urn:microsoft.com/office/officeart/2005/8/layout/cycle2"/>
    <dgm:cxn modelId="{EC4BACC2-5639-44AD-B7A0-AE51945946D1}" type="presParOf" srcId="{DF784786-F992-4128-988C-F2DABDA3AE80}" destId="{E8A1A9CE-CE1C-44B7-9B29-40551C726D33}" srcOrd="0" destOrd="0" presId="urn:microsoft.com/office/officeart/2005/8/layout/cycle2"/>
    <dgm:cxn modelId="{215DD1D1-714E-497F-9CB0-2B528C40A5A2}" type="presParOf" srcId="{27978839-D7DE-4AF0-B186-C96E44DF1EA3}" destId="{FB1CFBD4-D268-48F2-9955-640C6795EC67}" srcOrd="2" destOrd="0" presId="urn:microsoft.com/office/officeart/2005/8/layout/cycle2"/>
    <dgm:cxn modelId="{794F1218-3723-4DF6-92BC-1E4FFDFFA3D1}" type="presParOf" srcId="{27978839-D7DE-4AF0-B186-C96E44DF1EA3}" destId="{D559C761-207F-4EEE-AEF4-94AA1E69D678}" srcOrd="3" destOrd="0" presId="urn:microsoft.com/office/officeart/2005/8/layout/cycle2"/>
    <dgm:cxn modelId="{E8FEE66D-D3F5-4128-8F36-43F2EF330443}" type="presParOf" srcId="{D559C761-207F-4EEE-AEF4-94AA1E69D678}" destId="{AA5E2DF2-7941-43D4-B010-A66E0AF5FD88}" srcOrd="0" destOrd="0" presId="urn:microsoft.com/office/officeart/2005/8/layout/cycle2"/>
    <dgm:cxn modelId="{7F878020-47F7-4FA6-9EDF-D4E51ABEA978}" type="presParOf" srcId="{27978839-D7DE-4AF0-B186-C96E44DF1EA3}" destId="{6D8F1805-C92C-4843-B2A3-C16D82C6FF93}" srcOrd="4" destOrd="0" presId="urn:microsoft.com/office/officeart/2005/8/layout/cycle2"/>
    <dgm:cxn modelId="{6AB579CB-86CA-4DF8-91B9-089115D487E8}" type="presParOf" srcId="{27978839-D7DE-4AF0-B186-C96E44DF1EA3}" destId="{E7E94631-F57A-4D92-9A16-BF856F45B601}" srcOrd="5" destOrd="0" presId="urn:microsoft.com/office/officeart/2005/8/layout/cycle2"/>
    <dgm:cxn modelId="{0CDF76AC-E196-4B0F-A6A1-D8A038AF1E93}" type="presParOf" srcId="{E7E94631-F57A-4D92-9A16-BF856F45B601}" destId="{E4A994F0-05F8-44A8-B492-F676150E441A}" srcOrd="0" destOrd="0" presId="urn:microsoft.com/office/officeart/2005/8/layout/cycle2"/>
    <dgm:cxn modelId="{E3BCEBF5-655F-4265-A1AB-DB7EFCAD2B1D}" type="presParOf" srcId="{27978839-D7DE-4AF0-B186-C96E44DF1EA3}" destId="{A5730607-7CA1-496E-94F5-C96B31D30043}" srcOrd="6" destOrd="0" presId="urn:microsoft.com/office/officeart/2005/8/layout/cycle2"/>
    <dgm:cxn modelId="{88F1CFB2-D436-4AE6-B8AD-CE409F6FE027}" type="presParOf" srcId="{27978839-D7DE-4AF0-B186-C96E44DF1EA3}" destId="{E410F5E1-8614-4D6B-B607-141475E5569E}" srcOrd="7" destOrd="0" presId="urn:microsoft.com/office/officeart/2005/8/layout/cycle2"/>
    <dgm:cxn modelId="{4CE9F5F4-D293-4596-AE60-6C03E887D263}" type="presParOf" srcId="{E410F5E1-8614-4D6B-B607-141475E5569E}" destId="{2ACCB8C2-8308-4AC9-A06A-96DB2F58DC0F}" srcOrd="0" destOrd="0" presId="urn:microsoft.com/office/officeart/2005/8/layout/cycle2"/>
    <dgm:cxn modelId="{B0005059-A6CC-4DA5-9709-F38F35D0CD77}" type="presParOf" srcId="{27978839-D7DE-4AF0-B186-C96E44DF1EA3}" destId="{F8624DDF-9A70-48CB-A8E2-C1957C539077}" srcOrd="8" destOrd="0" presId="urn:microsoft.com/office/officeart/2005/8/layout/cycle2"/>
    <dgm:cxn modelId="{D409216D-B670-4785-AABF-536DAA279E88}" type="presParOf" srcId="{27978839-D7DE-4AF0-B186-C96E44DF1EA3}" destId="{C4240C23-09DB-451B-B394-836B02CD4E09}" srcOrd="9" destOrd="0" presId="urn:microsoft.com/office/officeart/2005/8/layout/cycle2"/>
    <dgm:cxn modelId="{34B5240F-DD4D-4155-BDD4-378431574121}" type="presParOf" srcId="{C4240C23-09DB-451B-B394-836B02CD4E09}" destId="{F992271D-DC0F-47CE-9166-76EA51796ACB}" srcOrd="0" destOrd="0" presId="urn:microsoft.com/office/officeart/2005/8/layout/cycle2"/>
    <dgm:cxn modelId="{705AF614-4E77-4BF8-BCAD-48443FE8EF61}" type="presParOf" srcId="{27978839-D7DE-4AF0-B186-C96E44DF1EA3}" destId="{68A38237-B107-468E-A229-8B74482CF841}" srcOrd="10" destOrd="0" presId="urn:microsoft.com/office/officeart/2005/8/layout/cycle2"/>
    <dgm:cxn modelId="{8CD45E0E-5A36-40C5-8A56-C9974DD21769}" type="presParOf" srcId="{27978839-D7DE-4AF0-B186-C96E44DF1EA3}" destId="{BC075985-FCFE-4808-B4C7-FAB7C54358D8}" srcOrd="11" destOrd="0" presId="urn:microsoft.com/office/officeart/2005/8/layout/cycle2"/>
    <dgm:cxn modelId="{A883071D-B2AB-41FA-931D-8354B86A0083}" type="presParOf" srcId="{BC075985-FCFE-4808-B4C7-FAB7C54358D8}" destId="{628D8EA3-364F-4E05-9CB6-314A139E85BA}" srcOrd="0" destOrd="0" presId="urn:microsoft.com/office/officeart/2005/8/layout/cycle2"/>
    <dgm:cxn modelId="{B017853A-68C3-49C6-87E5-21E5DC986486}" type="presParOf" srcId="{27978839-D7DE-4AF0-B186-C96E44DF1EA3}" destId="{2E36A296-5399-48C0-B62E-116B7BB0E37B}" srcOrd="12" destOrd="0" presId="urn:microsoft.com/office/officeart/2005/8/layout/cycle2"/>
    <dgm:cxn modelId="{FFF5F64B-04A7-4E90-AD6A-FC656ABE7E69}" type="presParOf" srcId="{27978839-D7DE-4AF0-B186-C96E44DF1EA3}" destId="{B9DFC397-808D-4381-91DB-22BA6E26D0CF}" srcOrd="13" destOrd="0" presId="urn:microsoft.com/office/officeart/2005/8/layout/cycle2"/>
    <dgm:cxn modelId="{16A8E0FD-550D-4B99-A410-41FE58E1BA50}" type="presParOf" srcId="{B9DFC397-808D-4381-91DB-22BA6E26D0CF}" destId="{ED7961FB-9BDA-402E-A983-4B876720DB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C0DCC35-E5A4-49EF-BD33-58CB2854AD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11E4A-1A38-4419-A829-5A7C3961BA7E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Leadership </a:t>
          </a:r>
        </a:p>
      </dgm:t>
    </dgm:pt>
    <dgm:pt modelId="{247C4202-0552-4BD4-8B1A-D0ACDB92D7F9}" type="parTrans" cxnId="{786CDC37-A281-4557-BE33-F1E901EFC307}">
      <dgm:prSet/>
      <dgm:spPr/>
      <dgm:t>
        <a:bodyPr/>
        <a:lstStyle/>
        <a:p>
          <a:endParaRPr lang="en-US"/>
        </a:p>
      </dgm:t>
    </dgm:pt>
    <dgm:pt modelId="{487E5A30-17BF-4FC8-8FC1-33537FB8D30C}" type="sibTrans" cxnId="{786CDC37-A281-4557-BE33-F1E901EFC307}">
      <dgm:prSet/>
      <dgm:spPr/>
      <dgm:t>
        <a:bodyPr/>
        <a:lstStyle/>
        <a:p>
          <a:endParaRPr lang="en-US"/>
        </a:p>
      </dgm:t>
    </dgm:pt>
    <dgm:pt modelId="{CB3AF648-37FE-45A6-8FE3-12316C24863A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Volunteers</a:t>
          </a:r>
        </a:p>
      </dgm:t>
    </dgm:pt>
    <dgm:pt modelId="{1E56D177-B8D3-4423-B926-C177FC7B954D}" type="parTrans" cxnId="{823BCA0D-0587-46BE-87D1-EB2667BD0058}">
      <dgm:prSet/>
      <dgm:spPr/>
      <dgm:t>
        <a:bodyPr/>
        <a:lstStyle/>
        <a:p>
          <a:endParaRPr lang="en-US"/>
        </a:p>
      </dgm:t>
    </dgm:pt>
    <dgm:pt modelId="{CBA68D92-720B-40CC-AA03-C506D5FFC3EE}" type="sibTrans" cxnId="{823BCA0D-0587-46BE-87D1-EB2667BD0058}">
      <dgm:prSet/>
      <dgm:spPr/>
      <dgm:t>
        <a:bodyPr/>
        <a:lstStyle/>
        <a:p>
          <a:endParaRPr lang="en-US"/>
        </a:p>
      </dgm:t>
    </dgm:pt>
    <dgm:pt modelId="{830FE735-2CC1-4D2E-A3CF-FC6871AC8E1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C886C642-FE22-4D78-BD7B-96C93BA5BEFA}" type="parTrans" cxnId="{137681D4-1219-4DBF-864E-12C94B855E7C}">
      <dgm:prSet/>
      <dgm:spPr/>
      <dgm:t>
        <a:bodyPr/>
        <a:lstStyle/>
        <a:p>
          <a:endParaRPr lang="en-US"/>
        </a:p>
      </dgm:t>
    </dgm:pt>
    <dgm:pt modelId="{262E7CE4-A296-4270-ADAD-752EA6C7E621}" type="sibTrans" cxnId="{137681D4-1219-4DBF-864E-12C94B855E7C}">
      <dgm:prSet/>
      <dgm:spPr/>
      <dgm:t>
        <a:bodyPr/>
        <a:lstStyle/>
        <a:p>
          <a:endParaRPr lang="en-US"/>
        </a:p>
      </dgm:t>
    </dgm:pt>
    <dgm:pt modelId="{18F756DB-6C1F-4D7E-B91B-85CE26C82372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43DDAA07-178D-4240-9A32-DB614262D8BE}" type="parTrans" cxnId="{37CEB8F6-D91C-4581-B08F-46E666F9C952}">
      <dgm:prSet/>
      <dgm:spPr/>
      <dgm:t>
        <a:bodyPr/>
        <a:lstStyle/>
        <a:p>
          <a:endParaRPr lang="en-US"/>
        </a:p>
      </dgm:t>
    </dgm:pt>
    <dgm:pt modelId="{D1086438-22B9-4E88-A3F7-F093B232FEAB}" type="sibTrans" cxnId="{37CEB8F6-D91C-4581-B08F-46E666F9C952}">
      <dgm:prSet/>
      <dgm:spPr/>
      <dgm:t>
        <a:bodyPr/>
        <a:lstStyle/>
        <a:p>
          <a:endParaRPr lang="en-US"/>
        </a:p>
      </dgm:t>
    </dgm:pt>
    <dgm:pt modelId="{597F9414-68A5-4E85-91FF-3113A70C61E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Leadership</a:t>
          </a:r>
        </a:p>
      </dgm:t>
    </dgm:pt>
    <dgm:pt modelId="{FF0151BE-3129-46EC-87D8-2120658429DA}" type="parTrans" cxnId="{72E94992-6583-4653-91CD-BB50467576C4}">
      <dgm:prSet/>
      <dgm:spPr/>
      <dgm:t>
        <a:bodyPr/>
        <a:lstStyle/>
        <a:p>
          <a:endParaRPr lang="en-US"/>
        </a:p>
      </dgm:t>
    </dgm:pt>
    <dgm:pt modelId="{8B5E2158-19D1-4DD1-BDB0-216E19820BF9}" type="sibTrans" cxnId="{72E94992-6583-4653-91CD-BB50467576C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25999C10-146D-4801-8C8F-D8033F75BF8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Action Response </a:t>
          </a:r>
        </a:p>
      </dgm:t>
    </dgm:pt>
    <dgm:pt modelId="{D859C245-7807-42F3-88EF-3BC3DA1E2CDD}" type="parTrans" cxnId="{34DBA4F5-71AD-4C28-81C3-4C19C6146B03}">
      <dgm:prSet/>
      <dgm:spPr/>
      <dgm:t>
        <a:bodyPr/>
        <a:lstStyle/>
        <a:p>
          <a:endParaRPr lang="en-US"/>
        </a:p>
      </dgm:t>
    </dgm:pt>
    <dgm:pt modelId="{FD9DA5CE-F2B4-4E26-977F-23FBA8BB8AC5}" type="sibTrans" cxnId="{34DBA4F5-71AD-4C28-81C3-4C19C6146B03}">
      <dgm:prSet/>
      <dgm:spPr/>
      <dgm:t>
        <a:bodyPr/>
        <a:lstStyle/>
        <a:p>
          <a:endParaRPr lang="en-US"/>
        </a:p>
      </dgm:t>
    </dgm:pt>
    <dgm:pt modelId="{2B08856A-473A-432E-9B67-844EBEF269DE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35089825-AC6A-4592-8C7E-FECB27D2AC2F}" type="parTrans" cxnId="{6B0792EC-21C2-416D-A0D0-9CC02B837602}">
      <dgm:prSet/>
      <dgm:spPr/>
      <dgm:t>
        <a:bodyPr/>
        <a:lstStyle/>
        <a:p>
          <a:endParaRPr lang="en-US"/>
        </a:p>
      </dgm:t>
    </dgm:pt>
    <dgm:pt modelId="{A3A061F2-9244-4918-929D-3A7C3A260237}" type="sibTrans" cxnId="{6B0792EC-21C2-416D-A0D0-9CC02B837602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27978839-D7DE-4AF0-B186-C96E44DF1EA3}" type="pres">
      <dgm:prSet presAssocID="{0C0DCC35-E5A4-49EF-BD33-58CB2854ADEE}" presName="cycle" presStyleCnt="0">
        <dgm:presLayoutVars>
          <dgm:dir/>
          <dgm:resizeHandles val="exact"/>
        </dgm:presLayoutVars>
      </dgm:prSet>
      <dgm:spPr/>
    </dgm:pt>
    <dgm:pt modelId="{B476C6B9-D026-47AD-B0C7-FE5122B09985}" type="pres">
      <dgm:prSet presAssocID="{9C211E4A-1A38-4419-A829-5A7C3961BA7E}" presName="node" presStyleLbl="node1" presStyleIdx="0" presStyleCnt="7">
        <dgm:presLayoutVars>
          <dgm:bulletEnabled val="1"/>
        </dgm:presLayoutVars>
      </dgm:prSet>
      <dgm:spPr/>
    </dgm:pt>
    <dgm:pt modelId="{DF784786-F992-4128-988C-F2DABDA3AE80}" type="pres">
      <dgm:prSet presAssocID="{487E5A30-17BF-4FC8-8FC1-33537FB8D30C}" presName="sibTrans" presStyleLbl="sibTrans2D1" presStyleIdx="0" presStyleCnt="7"/>
      <dgm:spPr/>
    </dgm:pt>
    <dgm:pt modelId="{E8A1A9CE-CE1C-44B7-9B29-40551C726D33}" type="pres">
      <dgm:prSet presAssocID="{487E5A30-17BF-4FC8-8FC1-33537FB8D30C}" presName="connectorText" presStyleLbl="sibTrans2D1" presStyleIdx="0" presStyleCnt="7"/>
      <dgm:spPr/>
    </dgm:pt>
    <dgm:pt modelId="{FB1CFBD4-D268-48F2-9955-640C6795EC67}" type="pres">
      <dgm:prSet presAssocID="{CB3AF648-37FE-45A6-8FE3-12316C24863A}" presName="node" presStyleLbl="node1" presStyleIdx="1" presStyleCnt="7">
        <dgm:presLayoutVars>
          <dgm:bulletEnabled val="1"/>
        </dgm:presLayoutVars>
      </dgm:prSet>
      <dgm:spPr/>
    </dgm:pt>
    <dgm:pt modelId="{D559C761-207F-4EEE-AEF4-94AA1E69D678}" type="pres">
      <dgm:prSet presAssocID="{CBA68D92-720B-40CC-AA03-C506D5FFC3EE}" presName="sibTrans" presStyleLbl="sibTrans2D1" presStyleIdx="1" presStyleCnt="7"/>
      <dgm:spPr/>
    </dgm:pt>
    <dgm:pt modelId="{AA5E2DF2-7941-43D4-B010-A66E0AF5FD88}" type="pres">
      <dgm:prSet presAssocID="{CBA68D92-720B-40CC-AA03-C506D5FFC3EE}" presName="connectorText" presStyleLbl="sibTrans2D1" presStyleIdx="1" presStyleCnt="7"/>
      <dgm:spPr/>
    </dgm:pt>
    <dgm:pt modelId="{6D8F1805-C92C-4843-B2A3-C16D82C6FF93}" type="pres">
      <dgm:prSet presAssocID="{830FE735-2CC1-4D2E-A3CF-FC6871AC8E12}" presName="node" presStyleLbl="node1" presStyleIdx="2" presStyleCnt="7">
        <dgm:presLayoutVars>
          <dgm:bulletEnabled val="1"/>
        </dgm:presLayoutVars>
      </dgm:prSet>
      <dgm:spPr/>
    </dgm:pt>
    <dgm:pt modelId="{E7E94631-F57A-4D92-9A16-BF856F45B601}" type="pres">
      <dgm:prSet presAssocID="{262E7CE4-A296-4270-ADAD-752EA6C7E621}" presName="sibTrans" presStyleLbl="sibTrans2D1" presStyleIdx="2" presStyleCnt="7"/>
      <dgm:spPr/>
    </dgm:pt>
    <dgm:pt modelId="{E4A994F0-05F8-44A8-B492-F676150E441A}" type="pres">
      <dgm:prSet presAssocID="{262E7CE4-A296-4270-ADAD-752EA6C7E621}" presName="connectorText" presStyleLbl="sibTrans2D1" presStyleIdx="2" presStyleCnt="7"/>
      <dgm:spPr/>
    </dgm:pt>
    <dgm:pt modelId="{A5730607-7CA1-496E-94F5-C96B31D30043}" type="pres">
      <dgm:prSet presAssocID="{18F756DB-6C1F-4D7E-B91B-85CE26C82372}" presName="node" presStyleLbl="node1" presStyleIdx="3" presStyleCnt="7">
        <dgm:presLayoutVars>
          <dgm:bulletEnabled val="1"/>
        </dgm:presLayoutVars>
      </dgm:prSet>
      <dgm:spPr/>
    </dgm:pt>
    <dgm:pt modelId="{E410F5E1-8614-4D6B-B607-141475E5569E}" type="pres">
      <dgm:prSet presAssocID="{D1086438-22B9-4E88-A3F7-F093B232FEAB}" presName="sibTrans" presStyleLbl="sibTrans2D1" presStyleIdx="3" presStyleCnt="7"/>
      <dgm:spPr/>
    </dgm:pt>
    <dgm:pt modelId="{2ACCB8C2-8308-4AC9-A06A-96DB2F58DC0F}" type="pres">
      <dgm:prSet presAssocID="{D1086438-22B9-4E88-A3F7-F093B232FEAB}" presName="connectorText" presStyleLbl="sibTrans2D1" presStyleIdx="3" presStyleCnt="7"/>
      <dgm:spPr/>
    </dgm:pt>
    <dgm:pt modelId="{F8624DDF-9A70-48CB-A8E2-C1957C539077}" type="pres">
      <dgm:prSet presAssocID="{597F9414-68A5-4E85-91FF-3113A70C61E9}" presName="node" presStyleLbl="node1" presStyleIdx="4" presStyleCnt="7">
        <dgm:presLayoutVars>
          <dgm:bulletEnabled val="1"/>
        </dgm:presLayoutVars>
      </dgm:prSet>
      <dgm:spPr/>
    </dgm:pt>
    <dgm:pt modelId="{C4240C23-09DB-451B-B394-836B02CD4E09}" type="pres">
      <dgm:prSet presAssocID="{8B5E2158-19D1-4DD1-BDB0-216E19820BF9}" presName="sibTrans" presStyleLbl="sibTrans2D1" presStyleIdx="4" presStyleCnt="7"/>
      <dgm:spPr/>
    </dgm:pt>
    <dgm:pt modelId="{F992271D-DC0F-47CE-9166-76EA51796ACB}" type="pres">
      <dgm:prSet presAssocID="{8B5E2158-19D1-4DD1-BDB0-216E19820BF9}" presName="connectorText" presStyleLbl="sibTrans2D1" presStyleIdx="4" presStyleCnt="7"/>
      <dgm:spPr/>
    </dgm:pt>
    <dgm:pt modelId="{68A38237-B107-468E-A229-8B74482CF841}" type="pres">
      <dgm:prSet presAssocID="{25999C10-146D-4801-8C8F-D8033F75BF88}" presName="node" presStyleLbl="node1" presStyleIdx="5" presStyleCnt="7">
        <dgm:presLayoutVars>
          <dgm:bulletEnabled val="1"/>
        </dgm:presLayoutVars>
      </dgm:prSet>
      <dgm:spPr/>
    </dgm:pt>
    <dgm:pt modelId="{BC075985-FCFE-4808-B4C7-FAB7C54358D8}" type="pres">
      <dgm:prSet presAssocID="{FD9DA5CE-F2B4-4E26-977F-23FBA8BB8AC5}" presName="sibTrans" presStyleLbl="sibTrans2D1" presStyleIdx="5" presStyleCnt="7"/>
      <dgm:spPr/>
    </dgm:pt>
    <dgm:pt modelId="{628D8EA3-364F-4E05-9CB6-314A139E85BA}" type="pres">
      <dgm:prSet presAssocID="{FD9DA5CE-F2B4-4E26-977F-23FBA8BB8AC5}" presName="connectorText" presStyleLbl="sibTrans2D1" presStyleIdx="5" presStyleCnt="7"/>
      <dgm:spPr/>
    </dgm:pt>
    <dgm:pt modelId="{2E36A296-5399-48C0-B62E-116B7BB0E37B}" type="pres">
      <dgm:prSet presAssocID="{2B08856A-473A-432E-9B67-844EBEF269DE}" presName="node" presStyleLbl="node1" presStyleIdx="6" presStyleCnt="7">
        <dgm:presLayoutVars>
          <dgm:bulletEnabled val="1"/>
        </dgm:presLayoutVars>
      </dgm:prSet>
      <dgm:spPr/>
    </dgm:pt>
    <dgm:pt modelId="{B9DFC397-808D-4381-91DB-22BA6E26D0CF}" type="pres">
      <dgm:prSet presAssocID="{A3A061F2-9244-4918-929D-3A7C3A260237}" presName="sibTrans" presStyleLbl="sibTrans2D1" presStyleIdx="6" presStyleCnt="7"/>
      <dgm:spPr/>
    </dgm:pt>
    <dgm:pt modelId="{ED7961FB-9BDA-402E-A983-4B876720DB94}" type="pres">
      <dgm:prSet presAssocID="{A3A061F2-9244-4918-929D-3A7C3A260237}" presName="connectorText" presStyleLbl="sibTrans2D1" presStyleIdx="6" presStyleCnt="7"/>
      <dgm:spPr/>
    </dgm:pt>
  </dgm:ptLst>
  <dgm:cxnLst>
    <dgm:cxn modelId="{8EF8DB08-FE5E-4C95-8ED4-C230106A5C98}" type="presOf" srcId="{A3A061F2-9244-4918-929D-3A7C3A260237}" destId="{B9DFC397-808D-4381-91DB-22BA6E26D0CF}" srcOrd="0" destOrd="0" presId="urn:microsoft.com/office/officeart/2005/8/layout/cycle2"/>
    <dgm:cxn modelId="{823BCA0D-0587-46BE-87D1-EB2667BD0058}" srcId="{0C0DCC35-E5A4-49EF-BD33-58CB2854ADEE}" destId="{CB3AF648-37FE-45A6-8FE3-12316C24863A}" srcOrd="1" destOrd="0" parTransId="{1E56D177-B8D3-4423-B926-C177FC7B954D}" sibTransId="{CBA68D92-720B-40CC-AA03-C506D5FFC3EE}"/>
    <dgm:cxn modelId="{89E5720E-479F-4B1C-B7E4-55720FDEF183}" type="presOf" srcId="{0C0DCC35-E5A4-49EF-BD33-58CB2854ADEE}" destId="{27978839-D7DE-4AF0-B186-C96E44DF1EA3}" srcOrd="0" destOrd="0" presId="urn:microsoft.com/office/officeart/2005/8/layout/cycle2"/>
    <dgm:cxn modelId="{B6E31C0F-B874-48BF-8D2E-96676C7CCF6F}" type="presOf" srcId="{2B08856A-473A-432E-9B67-844EBEF269DE}" destId="{2E36A296-5399-48C0-B62E-116B7BB0E37B}" srcOrd="0" destOrd="0" presId="urn:microsoft.com/office/officeart/2005/8/layout/cycle2"/>
    <dgm:cxn modelId="{4A6FD410-3F17-410F-92CB-E48C5DFB125B}" type="presOf" srcId="{597F9414-68A5-4E85-91FF-3113A70C61E9}" destId="{F8624DDF-9A70-48CB-A8E2-C1957C539077}" srcOrd="0" destOrd="0" presId="urn:microsoft.com/office/officeart/2005/8/layout/cycle2"/>
    <dgm:cxn modelId="{3F221F12-8EA1-4E23-9767-74C961835D4B}" type="presOf" srcId="{487E5A30-17BF-4FC8-8FC1-33537FB8D30C}" destId="{E8A1A9CE-CE1C-44B7-9B29-40551C726D33}" srcOrd="1" destOrd="0" presId="urn:microsoft.com/office/officeart/2005/8/layout/cycle2"/>
    <dgm:cxn modelId="{EA9EA32E-B5F4-44A8-BCE1-CBD9727A105C}" type="presOf" srcId="{CBA68D92-720B-40CC-AA03-C506D5FFC3EE}" destId="{D559C761-207F-4EEE-AEF4-94AA1E69D678}" srcOrd="0" destOrd="0" presId="urn:microsoft.com/office/officeart/2005/8/layout/cycle2"/>
    <dgm:cxn modelId="{786CDC37-A281-4557-BE33-F1E901EFC307}" srcId="{0C0DCC35-E5A4-49EF-BD33-58CB2854ADEE}" destId="{9C211E4A-1A38-4419-A829-5A7C3961BA7E}" srcOrd="0" destOrd="0" parTransId="{247C4202-0552-4BD4-8B1A-D0ACDB92D7F9}" sibTransId="{487E5A30-17BF-4FC8-8FC1-33537FB8D30C}"/>
    <dgm:cxn modelId="{C46F293B-11C3-45A4-9D4F-14E32DC9B25C}" type="presOf" srcId="{830FE735-2CC1-4D2E-A3CF-FC6871AC8E12}" destId="{6D8F1805-C92C-4843-B2A3-C16D82C6FF93}" srcOrd="0" destOrd="0" presId="urn:microsoft.com/office/officeart/2005/8/layout/cycle2"/>
    <dgm:cxn modelId="{13191C4D-8EF4-4C46-AF12-EEA741F77730}" type="presOf" srcId="{8B5E2158-19D1-4DD1-BDB0-216E19820BF9}" destId="{F992271D-DC0F-47CE-9166-76EA51796ACB}" srcOrd="1" destOrd="0" presId="urn:microsoft.com/office/officeart/2005/8/layout/cycle2"/>
    <dgm:cxn modelId="{85A2A956-FA08-4D61-9FCE-459231DE4AA9}" type="presOf" srcId="{9C211E4A-1A38-4419-A829-5A7C3961BA7E}" destId="{B476C6B9-D026-47AD-B0C7-FE5122B09985}" srcOrd="0" destOrd="0" presId="urn:microsoft.com/office/officeart/2005/8/layout/cycle2"/>
    <dgm:cxn modelId="{ACEEA47B-13D4-4728-89C3-D8FB26E7FA73}" type="presOf" srcId="{A3A061F2-9244-4918-929D-3A7C3A260237}" destId="{ED7961FB-9BDA-402E-A983-4B876720DB94}" srcOrd="1" destOrd="0" presId="urn:microsoft.com/office/officeart/2005/8/layout/cycle2"/>
    <dgm:cxn modelId="{D0ADDC80-CB8C-4999-90A0-AB8B3CC21A59}" type="presOf" srcId="{CBA68D92-720B-40CC-AA03-C506D5FFC3EE}" destId="{AA5E2DF2-7941-43D4-B010-A66E0AF5FD88}" srcOrd="1" destOrd="0" presId="urn:microsoft.com/office/officeart/2005/8/layout/cycle2"/>
    <dgm:cxn modelId="{E58C1490-1C97-4C73-B7C4-555D8245C1BF}" type="presOf" srcId="{18F756DB-6C1F-4D7E-B91B-85CE26C82372}" destId="{A5730607-7CA1-496E-94F5-C96B31D30043}" srcOrd="0" destOrd="0" presId="urn:microsoft.com/office/officeart/2005/8/layout/cycle2"/>
    <dgm:cxn modelId="{72E94992-6583-4653-91CD-BB50467576C4}" srcId="{0C0DCC35-E5A4-49EF-BD33-58CB2854ADEE}" destId="{597F9414-68A5-4E85-91FF-3113A70C61E9}" srcOrd="4" destOrd="0" parTransId="{FF0151BE-3129-46EC-87D8-2120658429DA}" sibTransId="{8B5E2158-19D1-4DD1-BDB0-216E19820BF9}"/>
    <dgm:cxn modelId="{45C27E92-D3B5-4A1B-92EB-1D02C81A8747}" type="presOf" srcId="{25999C10-146D-4801-8C8F-D8033F75BF88}" destId="{68A38237-B107-468E-A229-8B74482CF841}" srcOrd="0" destOrd="0" presId="urn:microsoft.com/office/officeart/2005/8/layout/cycle2"/>
    <dgm:cxn modelId="{2A868193-9360-44AF-8A6A-B6046C5706EB}" type="presOf" srcId="{487E5A30-17BF-4FC8-8FC1-33537FB8D30C}" destId="{DF784786-F992-4128-988C-F2DABDA3AE80}" srcOrd="0" destOrd="0" presId="urn:microsoft.com/office/officeart/2005/8/layout/cycle2"/>
    <dgm:cxn modelId="{2B91E5A9-5D4F-47E3-80B4-C1D2B4F78F8C}" type="presOf" srcId="{D1086438-22B9-4E88-A3F7-F093B232FEAB}" destId="{E410F5E1-8614-4D6B-B607-141475E5569E}" srcOrd="0" destOrd="0" presId="urn:microsoft.com/office/officeart/2005/8/layout/cycle2"/>
    <dgm:cxn modelId="{4DF54FB2-A184-46B2-830E-BFA5FDEB5F7B}" type="presOf" srcId="{FD9DA5CE-F2B4-4E26-977F-23FBA8BB8AC5}" destId="{628D8EA3-364F-4E05-9CB6-314A139E85BA}" srcOrd="1" destOrd="0" presId="urn:microsoft.com/office/officeart/2005/8/layout/cycle2"/>
    <dgm:cxn modelId="{8604ADB9-CDE9-4078-942A-E490FD500888}" type="presOf" srcId="{262E7CE4-A296-4270-ADAD-752EA6C7E621}" destId="{E7E94631-F57A-4D92-9A16-BF856F45B601}" srcOrd="0" destOrd="0" presId="urn:microsoft.com/office/officeart/2005/8/layout/cycle2"/>
    <dgm:cxn modelId="{B10E44C3-CD02-43FF-A4C8-6EE351CC80A3}" type="presOf" srcId="{FD9DA5CE-F2B4-4E26-977F-23FBA8BB8AC5}" destId="{BC075985-FCFE-4808-B4C7-FAB7C54358D8}" srcOrd="0" destOrd="0" presId="urn:microsoft.com/office/officeart/2005/8/layout/cycle2"/>
    <dgm:cxn modelId="{8D263FC5-95F9-4036-A8DD-4EDBE6252643}" type="presOf" srcId="{D1086438-22B9-4E88-A3F7-F093B232FEAB}" destId="{2ACCB8C2-8308-4AC9-A06A-96DB2F58DC0F}" srcOrd="1" destOrd="0" presId="urn:microsoft.com/office/officeart/2005/8/layout/cycle2"/>
    <dgm:cxn modelId="{CA9588C7-7C3F-4CBA-98D9-A4A07C48DA97}" type="presOf" srcId="{262E7CE4-A296-4270-ADAD-752EA6C7E621}" destId="{E4A994F0-05F8-44A8-B492-F676150E441A}" srcOrd="1" destOrd="0" presId="urn:microsoft.com/office/officeart/2005/8/layout/cycle2"/>
    <dgm:cxn modelId="{137681D4-1219-4DBF-864E-12C94B855E7C}" srcId="{0C0DCC35-E5A4-49EF-BD33-58CB2854ADEE}" destId="{830FE735-2CC1-4D2E-A3CF-FC6871AC8E12}" srcOrd="2" destOrd="0" parTransId="{C886C642-FE22-4D78-BD7B-96C93BA5BEFA}" sibTransId="{262E7CE4-A296-4270-ADAD-752EA6C7E621}"/>
    <dgm:cxn modelId="{CF6FEDE6-9EBD-4B2D-9985-5999637BDD67}" type="presOf" srcId="{8B5E2158-19D1-4DD1-BDB0-216E19820BF9}" destId="{C4240C23-09DB-451B-B394-836B02CD4E09}" srcOrd="0" destOrd="0" presId="urn:microsoft.com/office/officeart/2005/8/layout/cycle2"/>
    <dgm:cxn modelId="{6B0792EC-21C2-416D-A0D0-9CC02B837602}" srcId="{0C0DCC35-E5A4-49EF-BD33-58CB2854ADEE}" destId="{2B08856A-473A-432E-9B67-844EBEF269DE}" srcOrd="6" destOrd="0" parTransId="{35089825-AC6A-4592-8C7E-FECB27D2AC2F}" sibTransId="{A3A061F2-9244-4918-929D-3A7C3A260237}"/>
    <dgm:cxn modelId="{D77AF3EF-D757-4420-A810-A10CD597D371}" type="presOf" srcId="{CB3AF648-37FE-45A6-8FE3-12316C24863A}" destId="{FB1CFBD4-D268-48F2-9955-640C6795EC67}" srcOrd="0" destOrd="0" presId="urn:microsoft.com/office/officeart/2005/8/layout/cycle2"/>
    <dgm:cxn modelId="{34DBA4F5-71AD-4C28-81C3-4C19C6146B03}" srcId="{0C0DCC35-E5A4-49EF-BD33-58CB2854ADEE}" destId="{25999C10-146D-4801-8C8F-D8033F75BF88}" srcOrd="5" destOrd="0" parTransId="{D859C245-7807-42F3-88EF-3BC3DA1E2CDD}" sibTransId="{FD9DA5CE-F2B4-4E26-977F-23FBA8BB8AC5}"/>
    <dgm:cxn modelId="{37CEB8F6-D91C-4581-B08F-46E666F9C952}" srcId="{0C0DCC35-E5A4-49EF-BD33-58CB2854ADEE}" destId="{18F756DB-6C1F-4D7E-B91B-85CE26C82372}" srcOrd="3" destOrd="0" parTransId="{43DDAA07-178D-4240-9A32-DB614262D8BE}" sibTransId="{D1086438-22B9-4E88-A3F7-F093B232FEAB}"/>
    <dgm:cxn modelId="{42DEE514-29CE-494E-88BE-F2F5FB9B4AFC}" type="presParOf" srcId="{27978839-D7DE-4AF0-B186-C96E44DF1EA3}" destId="{B476C6B9-D026-47AD-B0C7-FE5122B09985}" srcOrd="0" destOrd="0" presId="urn:microsoft.com/office/officeart/2005/8/layout/cycle2"/>
    <dgm:cxn modelId="{8916084B-321A-4E0F-A1CC-AC0FE2801233}" type="presParOf" srcId="{27978839-D7DE-4AF0-B186-C96E44DF1EA3}" destId="{DF784786-F992-4128-988C-F2DABDA3AE80}" srcOrd="1" destOrd="0" presId="urn:microsoft.com/office/officeart/2005/8/layout/cycle2"/>
    <dgm:cxn modelId="{EC4BACC2-5639-44AD-B7A0-AE51945946D1}" type="presParOf" srcId="{DF784786-F992-4128-988C-F2DABDA3AE80}" destId="{E8A1A9CE-CE1C-44B7-9B29-40551C726D33}" srcOrd="0" destOrd="0" presId="urn:microsoft.com/office/officeart/2005/8/layout/cycle2"/>
    <dgm:cxn modelId="{215DD1D1-714E-497F-9CB0-2B528C40A5A2}" type="presParOf" srcId="{27978839-D7DE-4AF0-B186-C96E44DF1EA3}" destId="{FB1CFBD4-D268-48F2-9955-640C6795EC67}" srcOrd="2" destOrd="0" presId="urn:microsoft.com/office/officeart/2005/8/layout/cycle2"/>
    <dgm:cxn modelId="{794F1218-3723-4DF6-92BC-1E4FFDFFA3D1}" type="presParOf" srcId="{27978839-D7DE-4AF0-B186-C96E44DF1EA3}" destId="{D559C761-207F-4EEE-AEF4-94AA1E69D678}" srcOrd="3" destOrd="0" presId="urn:microsoft.com/office/officeart/2005/8/layout/cycle2"/>
    <dgm:cxn modelId="{E8FEE66D-D3F5-4128-8F36-43F2EF330443}" type="presParOf" srcId="{D559C761-207F-4EEE-AEF4-94AA1E69D678}" destId="{AA5E2DF2-7941-43D4-B010-A66E0AF5FD88}" srcOrd="0" destOrd="0" presId="urn:microsoft.com/office/officeart/2005/8/layout/cycle2"/>
    <dgm:cxn modelId="{7F878020-47F7-4FA6-9EDF-D4E51ABEA978}" type="presParOf" srcId="{27978839-D7DE-4AF0-B186-C96E44DF1EA3}" destId="{6D8F1805-C92C-4843-B2A3-C16D82C6FF93}" srcOrd="4" destOrd="0" presId="urn:microsoft.com/office/officeart/2005/8/layout/cycle2"/>
    <dgm:cxn modelId="{6AB579CB-86CA-4DF8-91B9-089115D487E8}" type="presParOf" srcId="{27978839-D7DE-4AF0-B186-C96E44DF1EA3}" destId="{E7E94631-F57A-4D92-9A16-BF856F45B601}" srcOrd="5" destOrd="0" presId="urn:microsoft.com/office/officeart/2005/8/layout/cycle2"/>
    <dgm:cxn modelId="{0CDF76AC-E196-4B0F-A6A1-D8A038AF1E93}" type="presParOf" srcId="{E7E94631-F57A-4D92-9A16-BF856F45B601}" destId="{E4A994F0-05F8-44A8-B492-F676150E441A}" srcOrd="0" destOrd="0" presId="urn:microsoft.com/office/officeart/2005/8/layout/cycle2"/>
    <dgm:cxn modelId="{E3BCEBF5-655F-4265-A1AB-DB7EFCAD2B1D}" type="presParOf" srcId="{27978839-D7DE-4AF0-B186-C96E44DF1EA3}" destId="{A5730607-7CA1-496E-94F5-C96B31D30043}" srcOrd="6" destOrd="0" presId="urn:microsoft.com/office/officeart/2005/8/layout/cycle2"/>
    <dgm:cxn modelId="{88F1CFB2-D436-4AE6-B8AD-CE409F6FE027}" type="presParOf" srcId="{27978839-D7DE-4AF0-B186-C96E44DF1EA3}" destId="{E410F5E1-8614-4D6B-B607-141475E5569E}" srcOrd="7" destOrd="0" presId="urn:microsoft.com/office/officeart/2005/8/layout/cycle2"/>
    <dgm:cxn modelId="{4CE9F5F4-D293-4596-AE60-6C03E887D263}" type="presParOf" srcId="{E410F5E1-8614-4D6B-B607-141475E5569E}" destId="{2ACCB8C2-8308-4AC9-A06A-96DB2F58DC0F}" srcOrd="0" destOrd="0" presId="urn:microsoft.com/office/officeart/2005/8/layout/cycle2"/>
    <dgm:cxn modelId="{B0005059-A6CC-4DA5-9709-F38F35D0CD77}" type="presParOf" srcId="{27978839-D7DE-4AF0-B186-C96E44DF1EA3}" destId="{F8624DDF-9A70-48CB-A8E2-C1957C539077}" srcOrd="8" destOrd="0" presId="urn:microsoft.com/office/officeart/2005/8/layout/cycle2"/>
    <dgm:cxn modelId="{D409216D-B670-4785-AABF-536DAA279E88}" type="presParOf" srcId="{27978839-D7DE-4AF0-B186-C96E44DF1EA3}" destId="{C4240C23-09DB-451B-B394-836B02CD4E09}" srcOrd="9" destOrd="0" presId="urn:microsoft.com/office/officeart/2005/8/layout/cycle2"/>
    <dgm:cxn modelId="{34B5240F-DD4D-4155-BDD4-378431574121}" type="presParOf" srcId="{C4240C23-09DB-451B-B394-836B02CD4E09}" destId="{F992271D-DC0F-47CE-9166-76EA51796ACB}" srcOrd="0" destOrd="0" presId="urn:microsoft.com/office/officeart/2005/8/layout/cycle2"/>
    <dgm:cxn modelId="{705AF614-4E77-4BF8-BCAD-48443FE8EF61}" type="presParOf" srcId="{27978839-D7DE-4AF0-B186-C96E44DF1EA3}" destId="{68A38237-B107-468E-A229-8B74482CF841}" srcOrd="10" destOrd="0" presId="urn:microsoft.com/office/officeart/2005/8/layout/cycle2"/>
    <dgm:cxn modelId="{8CD45E0E-5A36-40C5-8A56-C9974DD21769}" type="presParOf" srcId="{27978839-D7DE-4AF0-B186-C96E44DF1EA3}" destId="{BC075985-FCFE-4808-B4C7-FAB7C54358D8}" srcOrd="11" destOrd="0" presId="urn:microsoft.com/office/officeart/2005/8/layout/cycle2"/>
    <dgm:cxn modelId="{A883071D-B2AB-41FA-931D-8354B86A0083}" type="presParOf" srcId="{BC075985-FCFE-4808-B4C7-FAB7C54358D8}" destId="{628D8EA3-364F-4E05-9CB6-314A139E85BA}" srcOrd="0" destOrd="0" presId="urn:microsoft.com/office/officeart/2005/8/layout/cycle2"/>
    <dgm:cxn modelId="{B017853A-68C3-49C6-87E5-21E5DC986486}" type="presParOf" srcId="{27978839-D7DE-4AF0-B186-C96E44DF1EA3}" destId="{2E36A296-5399-48C0-B62E-116B7BB0E37B}" srcOrd="12" destOrd="0" presId="urn:microsoft.com/office/officeart/2005/8/layout/cycle2"/>
    <dgm:cxn modelId="{FFF5F64B-04A7-4E90-AD6A-FC656ABE7E69}" type="presParOf" srcId="{27978839-D7DE-4AF0-B186-C96E44DF1EA3}" destId="{B9DFC397-808D-4381-91DB-22BA6E26D0CF}" srcOrd="13" destOrd="0" presId="urn:microsoft.com/office/officeart/2005/8/layout/cycle2"/>
    <dgm:cxn modelId="{16A8E0FD-550D-4B99-A410-41FE58E1BA50}" type="presParOf" srcId="{B9DFC397-808D-4381-91DB-22BA6E26D0CF}" destId="{ED7961FB-9BDA-402E-A983-4B876720DB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C0DCC35-E5A4-49EF-BD33-58CB2854AD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11E4A-1A38-4419-A829-5A7C3961BA7E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Leadership </a:t>
          </a:r>
        </a:p>
      </dgm:t>
    </dgm:pt>
    <dgm:pt modelId="{247C4202-0552-4BD4-8B1A-D0ACDB92D7F9}" type="parTrans" cxnId="{786CDC37-A281-4557-BE33-F1E901EFC307}">
      <dgm:prSet/>
      <dgm:spPr/>
      <dgm:t>
        <a:bodyPr/>
        <a:lstStyle/>
        <a:p>
          <a:endParaRPr lang="en-US"/>
        </a:p>
      </dgm:t>
    </dgm:pt>
    <dgm:pt modelId="{487E5A30-17BF-4FC8-8FC1-33537FB8D30C}" type="sibTrans" cxnId="{786CDC37-A281-4557-BE33-F1E901EFC307}">
      <dgm:prSet/>
      <dgm:spPr/>
      <dgm:t>
        <a:bodyPr/>
        <a:lstStyle/>
        <a:p>
          <a:endParaRPr lang="en-US"/>
        </a:p>
      </dgm:t>
    </dgm:pt>
    <dgm:pt modelId="{CB3AF648-37FE-45A6-8FE3-12316C24863A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Volunteers</a:t>
          </a:r>
        </a:p>
      </dgm:t>
    </dgm:pt>
    <dgm:pt modelId="{1E56D177-B8D3-4423-B926-C177FC7B954D}" type="parTrans" cxnId="{823BCA0D-0587-46BE-87D1-EB2667BD0058}">
      <dgm:prSet/>
      <dgm:spPr/>
      <dgm:t>
        <a:bodyPr/>
        <a:lstStyle/>
        <a:p>
          <a:endParaRPr lang="en-US"/>
        </a:p>
      </dgm:t>
    </dgm:pt>
    <dgm:pt modelId="{CBA68D92-720B-40CC-AA03-C506D5FFC3EE}" type="sibTrans" cxnId="{823BCA0D-0587-46BE-87D1-EB2667BD0058}">
      <dgm:prSet/>
      <dgm:spPr/>
      <dgm:t>
        <a:bodyPr/>
        <a:lstStyle/>
        <a:p>
          <a:endParaRPr lang="en-US"/>
        </a:p>
      </dgm:t>
    </dgm:pt>
    <dgm:pt modelId="{830FE735-2CC1-4D2E-A3CF-FC6871AC8E12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C886C642-FE22-4D78-BD7B-96C93BA5BEFA}" type="parTrans" cxnId="{137681D4-1219-4DBF-864E-12C94B855E7C}">
      <dgm:prSet/>
      <dgm:spPr/>
      <dgm:t>
        <a:bodyPr/>
        <a:lstStyle/>
        <a:p>
          <a:endParaRPr lang="en-US"/>
        </a:p>
      </dgm:t>
    </dgm:pt>
    <dgm:pt modelId="{262E7CE4-A296-4270-ADAD-752EA6C7E621}" type="sibTrans" cxnId="{137681D4-1219-4DBF-864E-12C94B855E7C}">
      <dgm:prSet/>
      <dgm:spPr/>
      <dgm:t>
        <a:bodyPr/>
        <a:lstStyle/>
        <a:p>
          <a:endParaRPr lang="en-US"/>
        </a:p>
      </dgm:t>
    </dgm:pt>
    <dgm:pt modelId="{18F756DB-6C1F-4D7E-B91B-85CE26C82372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43DDAA07-178D-4240-9A32-DB614262D8BE}" type="parTrans" cxnId="{37CEB8F6-D91C-4581-B08F-46E666F9C952}">
      <dgm:prSet/>
      <dgm:spPr/>
      <dgm:t>
        <a:bodyPr/>
        <a:lstStyle/>
        <a:p>
          <a:endParaRPr lang="en-US"/>
        </a:p>
      </dgm:t>
    </dgm:pt>
    <dgm:pt modelId="{D1086438-22B9-4E88-A3F7-F093B232FEAB}" type="sibTrans" cxnId="{37CEB8F6-D91C-4581-B08F-46E666F9C952}">
      <dgm:prSet/>
      <dgm:spPr/>
      <dgm:t>
        <a:bodyPr/>
        <a:lstStyle/>
        <a:p>
          <a:endParaRPr lang="en-US"/>
        </a:p>
      </dgm:t>
    </dgm:pt>
    <dgm:pt modelId="{597F9414-68A5-4E85-91FF-3113A70C61E9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Leadership</a:t>
          </a:r>
        </a:p>
      </dgm:t>
    </dgm:pt>
    <dgm:pt modelId="{FF0151BE-3129-46EC-87D8-2120658429DA}" type="parTrans" cxnId="{72E94992-6583-4653-91CD-BB50467576C4}">
      <dgm:prSet/>
      <dgm:spPr/>
      <dgm:t>
        <a:bodyPr/>
        <a:lstStyle/>
        <a:p>
          <a:endParaRPr lang="en-US"/>
        </a:p>
      </dgm:t>
    </dgm:pt>
    <dgm:pt modelId="{8B5E2158-19D1-4DD1-BDB0-216E19820BF9}" type="sibTrans" cxnId="{72E94992-6583-4653-91CD-BB50467576C4}">
      <dgm:prSet/>
      <dgm:spPr/>
      <dgm:t>
        <a:bodyPr/>
        <a:lstStyle/>
        <a:p>
          <a:endParaRPr lang="en-US"/>
        </a:p>
      </dgm:t>
    </dgm:pt>
    <dgm:pt modelId="{25999C10-146D-4801-8C8F-D8033F75BF88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Action Response </a:t>
          </a:r>
        </a:p>
      </dgm:t>
    </dgm:pt>
    <dgm:pt modelId="{D859C245-7807-42F3-88EF-3BC3DA1E2CDD}" type="parTrans" cxnId="{34DBA4F5-71AD-4C28-81C3-4C19C6146B03}">
      <dgm:prSet/>
      <dgm:spPr/>
      <dgm:t>
        <a:bodyPr/>
        <a:lstStyle/>
        <a:p>
          <a:endParaRPr lang="en-US"/>
        </a:p>
      </dgm:t>
    </dgm:pt>
    <dgm:pt modelId="{FD9DA5CE-F2B4-4E26-977F-23FBA8BB8AC5}" type="sibTrans" cxnId="{34DBA4F5-71AD-4C28-81C3-4C19C6146B03}">
      <dgm:prSet/>
      <dgm:spPr/>
      <dgm:t>
        <a:bodyPr/>
        <a:lstStyle/>
        <a:p>
          <a:endParaRPr lang="en-US"/>
        </a:p>
      </dgm:t>
    </dgm:pt>
    <dgm:pt modelId="{2B08856A-473A-432E-9B67-844EBEF269DE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Company</a:t>
          </a:r>
        </a:p>
      </dgm:t>
    </dgm:pt>
    <dgm:pt modelId="{35089825-AC6A-4592-8C7E-FECB27D2AC2F}" type="parTrans" cxnId="{6B0792EC-21C2-416D-A0D0-9CC02B837602}">
      <dgm:prSet/>
      <dgm:spPr/>
      <dgm:t>
        <a:bodyPr/>
        <a:lstStyle/>
        <a:p>
          <a:endParaRPr lang="en-US"/>
        </a:p>
      </dgm:t>
    </dgm:pt>
    <dgm:pt modelId="{A3A061F2-9244-4918-929D-3A7C3A260237}" type="sibTrans" cxnId="{6B0792EC-21C2-416D-A0D0-9CC02B837602}">
      <dgm:prSet/>
      <dgm:spPr/>
      <dgm:t>
        <a:bodyPr/>
        <a:lstStyle/>
        <a:p>
          <a:endParaRPr lang="en-US"/>
        </a:p>
      </dgm:t>
    </dgm:pt>
    <dgm:pt modelId="{27978839-D7DE-4AF0-B186-C96E44DF1EA3}" type="pres">
      <dgm:prSet presAssocID="{0C0DCC35-E5A4-49EF-BD33-58CB2854ADEE}" presName="cycle" presStyleCnt="0">
        <dgm:presLayoutVars>
          <dgm:dir/>
          <dgm:resizeHandles val="exact"/>
        </dgm:presLayoutVars>
      </dgm:prSet>
      <dgm:spPr/>
    </dgm:pt>
    <dgm:pt modelId="{B476C6B9-D026-47AD-B0C7-FE5122B09985}" type="pres">
      <dgm:prSet presAssocID="{9C211E4A-1A38-4419-A829-5A7C3961BA7E}" presName="node" presStyleLbl="node1" presStyleIdx="0" presStyleCnt="7">
        <dgm:presLayoutVars>
          <dgm:bulletEnabled val="1"/>
        </dgm:presLayoutVars>
      </dgm:prSet>
      <dgm:spPr/>
    </dgm:pt>
    <dgm:pt modelId="{DF784786-F992-4128-988C-F2DABDA3AE80}" type="pres">
      <dgm:prSet presAssocID="{487E5A30-17BF-4FC8-8FC1-33537FB8D30C}" presName="sibTrans" presStyleLbl="sibTrans2D1" presStyleIdx="0" presStyleCnt="7"/>
      <dgm:spPr/>
    </dgm:pt>
    <dgm:pt modelId="{E8A1A9CE-CE1C-44B7-9B29-40551C726D33}" type="pres">
      <dgm:prSet presAssocID="{487E5A30-17BF-4FC8-8FC1-33537FB8D30C}" presName="connectorText" presStyleLbl="sibTrans2D1" presStyleIdx="0" presStyleCnt="7"/>
      <dgm:spPr/>
    </dgm:pt>
    <dgm:pt modelId="{FB1CFBD4-D268-48F2-9955-640C6795EC67}" type="pres">
      <dgm:prSet presAssocID="{CB3AF648-37FE-45A6-8FE3-12316C24863A}" presName="node" presStyleLbl="node1" presStyleIdx="1" presStyleCnt="7">
        <dgm:presLayoutVars>
          <dgm:bulletEnabled val="1"/>
        </dgm:presLayoutVars>
      </dgm:prSet>
      <dgm:spPr/>
    </dgm:pt>
    <dgm:pt modelId="{D559C761-207F-4EEE-AEF4-94AA1E69D678}" type="pres">
      <dgm:prSet presAssocID="{CBA68D92-720B-40CC-AA03-C506D5FFC3EE}" presName="sibTrans" presStyleLbl="sibTrans2D1" presStyleIdx="1" presStyleCnt="7"/>
      <dgm:spPr/>
    </dgm:pt>
    <dgm:pt modelId="{AA5E2DF2-7941-43D4-B010-A66E0AF5FD88}" type="pres">
      <dgm:prSet presAssocID="{CBA68D92-720B-40CC-AA03-C506D5FFC3EE}" presName="connectorText" presStyleLbl="sibTrans2D1" presStyleIdx="1" presStyleCnt="7"/>
      <dgm:spPr/>
    </dgm:pt>
    <dgm:pt modelId="{6D8F1805-C92C-4843-B2A3-C16D82C6FF93}" type="pres">
      <dgm:prSet presAssocID="{830FE735-2CC1-4D2E-A3CF-FC6871AC8E12}" presName="node" presStyleLbl="node1" presStyleIdx="2" presStyleCnt="7">
        <dgm:presLayoutVars>
          <dgm:bulletEnabled val="1"/>
        </dgm:presLayoutVars>
      </dgm:prSet>
      <dgm:spPr/>
    </dgm:pt>
    <dgm:pt modelId="{E7E94631-F57A-4D92-9A16-BF856F45B601}" type="pres">
      <dgm:prSet presAssocID="{262E7CE4-A296-4270-ADAD-752EA6C7E621}" presName="sibTrans" presStyleLbl="sibTrans2D1" presStyleIdx="2" presStyleCnt="7"/>
      <dgm:spPr/>
    </dgm:pt>
    <dgm:pt modelId="{E4A994F0-05F8-44A8-B492-F676150E441A}" type="pres">
      <dgm:prSet presAssocID="{262E7CE4-A296-4270-ADAD-752EA6C7E621}" presName="connectorText" presStyleLbl="sibTrans2D1" presStyleIdx="2" presStyleCnt="7"/>
      <dgm:spPr/>
    </dgm:pt>
    <dgm:pt modelId="{A5730607-7CA1-496E-94F5-C96B31D30043}" type="pres">
      <dgm:prSet presAssocID="{18F756DB-6C1F-4D7E-B91B-85CE26C82372}" presName="node" presStyleLbl="node1" presStyleIdx="3" presStyleCnt="7">
        <dgm:presLayoutVars>
          <dgm:bulletEnabled val="1"/>
        </dgm:presLayoutVars>
      </dgm:prSet>
      <dgm:spPr/>
    </dgm:pt>
    <dgm:pt modelId="{E410F5E1-8614-4D6B-B607-141475E5569E}" type="pres">
      <dgm:prSet presAssocID="{D1086438-22B9-4E88-A3F7-F093B232FEAB}" presName="sibTrans" presStyleLbl="sibTrans2D1" presStyleIdx="3" presStyleCnt="7"/>
      <dgm:spPr/>
    </dgm:pt>
    <dgm:pt modelId="{2ACCB8C2-8308-4AC9-A06A-96DB2F58DC0F}" type="pres">
      <dgm:prSet presAssocID="{D1086438-22B9-4E88-A3F7-F093B232FEAB}" presName="connectorText" presStyleLbl="sibTrans2D1" presStyleIdx="3" presStyleCnt="7"/>
      <dgm:spPr/>
    </dgm:pt>
    <dgm:pt modelId="{F8624DDF-9A70-48CB-A8E2-C1957C539077}" type="pres">
      <dgm:prSet presAssocID="{597F9414-68A5-4E85-91FF-3113A70C61E9}" presName="node" presStyleLbl="node1" presStyleIdx="4" presStyleCnt="7">
        <dgm:presLayoutVars>
          <dgm:bulletEnabled val="1"/>
        </dgm:presLayoutVars>
      </dgm:prSet>
      <dgm:spPr/>
    </dgm:pt>
    <dgm:pt modelId="{C4240C23-09DB-451B-B394-836B02CD4E09}" type="pres">
      <dgm:prSet presAssocID="{8B5E2158-19D1-4DD1-BDB0-216E19820BF9}" presName="sibTrans" presStyleLbl="sibTrans2D1" presStyleIdx="4" presStyleCnt="7"/>
      <dgm:spPr/>
    </dgm:pt>
    <dgm:pt modelId="{F992271D-DC0F-47CE-9166-76EA51796ACB}" type="pres">
      <dgm:prSet presAssocID="{8B5E2158-19D1-4DD1-BDB0-216E19820BF9}" presName="connectorText" presStyleLbl="sibTrans2D1" presStyleIdx="4" presStyleCnt="7"/>
      <dgm:spPr/>
    </dgm:pt>
    <dgm:pt modelId="{68A38237-B107-468E-A229-8B74482CF841}" type="pres">
      <dgm:prSet presAssocID="{25999C10-146D-4801-8C8F-D8033F75BF88}" presName="node" presStyleLbl="node1" presStyleIdx="5" presStyleCnt="7">
        <dgm:presLayoutVars>
          <dgm:bulletEnabled val="1"/>
        </dgm:presLayoutVars>
      </dgm:prSet>
      <dgm:spPr/>
    </dgm:pt>
    <dgm:pt modelId="{BC075985-FCFE-4808-B4C7-FAB7C54358D8}" type="pres">
      <dgm:prSet presAssocID="{FD9DA5CE-F2B4-4E26-977F-23FBA8BB8AC5}" presName="sibTrans" presStyleLbl="sibTrans2D1" presStyleIdx="5" presStyleCnt="7"/>
      <dgm:spPr/>
    </dgm:pt>
    <dgm:pt modelId="{628D8EA3-364F-4E05-9CB6-314A139E85BA}" type="pres">
      <dgm:prSet presAssocID="{FD9DA5CE-F2B4-4E26-977F-23FBA8BB8AC5}" presName="connectorText" presStyleLbl="sibTrans2D1" presStyleIdx="5" presStyleCnt="7"/>
      <dgm:spPr/>
    </dgm:pt>
    <dgm:pt modelId="{2E36A296-5399-48C0-B62E-116B7BB0E37B}" type="pres">
      <dgm:prSet presAssocID="{2B08856A-473A-432E-9B67-844EBEF269DE}" presName="node" presStyleLbl="node1" presStyleIdx="6" presStyleCnt="7">
        <dgm:presLayoutVars>
          <dgm:bulletEnabled val="1"/>
        </dgm:presLayoutVars>
      </dgm:prSet>
      <dgm:spPr/>
    </dgm:pt>
    <dgm:pt modelId="{B9DFC397-808D-4381-91DB-22BA6E26D0CF}" type="pres">
      <dgm:prSet presAssocID="{A3A061F2-9244-4918-929D-3A7C3A260237}" presName="sibTrans" presStyleLbl="sibTrans2D1" presStyleIdx="6" presStyleCnt="7"/>
      <dgm:spPr/>
    </dgm:pt>
    <dgm:pt modelId="{ED7961FB-9BDA-402E-A983-4B876720DB94}" type="pres">
      <dgm:prSet presAssocID="{A3A061F2-9244-4918-929D-3A7C3A260237}" presName="connectorText" presStyleLbl="sibTrans2D1" presStyleIdx="6" presStyleCnt="7"/>
      <dgm:spPr/>
    </dgm:pt>
  </dgm:ptLst>
  <dgm:cxnLst>
    <dgm:cxn modelId="{8EF8DB08-FE5E-4C95-8ED4-C230106A5C98}" type="presOf" srcId="{A3A061F2-9244-4918-929D-3A7C3A260237}" destId="{B9DFC397-808D-4381-91DB-22BA6E26D0CF}" srcOrd="0" destOrd="0" presId="urn:microsoft.com/office/officeart/2005/8/layout/cycle2"/>
    <dgm:cxn modelId="{823BCA0D-0587-46BE-87D1-EB2667BD0058}" srcId="{0C0DCC35-E5A4-49EF-BD33-58CB2854ADEE}" destId="{CB3AF648-37FE-45A6-8FE3-12316C24863A}" srcOrd="1" destOrd="0" parTransId="{1E56D177-B8D3-4423-B926-C177FC7B954D}" sibTransId="{CBA68D92-720B-40CC-AA03-C506D5FFC3EE}"/>
    <dgm:cxn modelId="{89E5720E-479F-4B1C-B7E4-55720FDEF183}" type="presOf" srcId="{0C0DCC35-E5A4-49EF-BD33-58CB2854ADEE}" destId="{27978839-D7DE-4AF0-B186-C96E44DF1EA3}" srcOrd="0" destOrd="0" presId="urn:microsoft.com/office/officeart/2005/8/layout/cycle2"/>
    <dgm:cxn modelId="{B6E31C0F-B874-48BF-8D2E-96676C7CCF6F}" type="presOf" srcId="{2B08856A-473A-432E-9B67-844EBEF269DE}" destId="{2E36A296-5399-48C0-B62E-116B7BB0E37B}" srcOrd="0" destOrd="0" presId="urn:microsoft.com/office/officeart/2005/8/layout/cycle2"/>
    <dgm:cxn modelId="{4A6FD410-3F17-410F-92CB-E48C5DFB125B}" type="presOf" srcId="{597F9414-68A5-4E85-91FF-3113A70C61E9}" destId="{F8624DDF-9A70-48CB-A8E2-C1957C539077}" srcOrd="0" destOrd="0" presId="urn:microsoft.com/office/officeart/2005/8/layout/cycle2"/>
    <dgm:cxn modelId="{3F221F12-8EA1-4E23-9767-74C961835D4B}" type="presOf" srcId="{487E5A30-17BF-4FC8-8FC1-33537FB8D30C}" destId="{E8A1A9CE-CE1C-44B7-9B29-40551C726D33}" srcOrd="1" destOrd="0" presId="urn:microsoft.com/office/officeart/2005/8/layout/cycle2"/>
    <dgm:cxn modelId="{EA9EA32E-B5F4-44A8-BCE1-CBD9727A105C}" type="presOf" srcId="{CBA68D92-720B-40CC-AA03-C506D5FFC3EE}" destId="{D559C761-207F-4EEE-AEF4-94AA1E69D678}" srcOrd="0" destOrd="0" presId="urn:microsoft.com/office/officeart/2005/8/layout/cycle2"/>
    <dgm:cxn modelId="{786CDC37-A281-4557-BE33-F1E901EFC307}" srcId="{0C0DCC35-E5A4-49EF-BD33-58CB2854ADEE}" destId="{9C211E4A-1A38-4419-A829-5A7C3961BA7E}" srcOrd="0" destOrd="0" parTransId="{247C4202-0552-4BD4-8B1A-D0ACDB92D7F9}" sibTransId="{487E5A30-17BF-4FC8-8FC1-33537FB8D30C}"/>
    <dgm:cxn modelId="{C46F293B-11C3-45A4-9D4F-14E32DC9B25C}" type="presOf" srcId="{830FE735-2CC1-4D2E-A3CF-FC6871AC8E12}" destId="{6D8F1805-C92C-4843-B2A3-C16D82C6FF93}" srcOrd="0" destOrd="0" presId="urn:microsoft.com/office/officeart/2005/8/layout/cycle2"/>
    <dgm:cxn modelId="{13191C4D-8EF4-4C46-AF12-EEA741F77730}" type="presOf" srcId="{8B5E2158-19D1-4DD1-BDB0-216E19820BF9}" destId="{F992271D-DC0F-47CE-9166-76EA51796ACB}" srcOrd="1" destOrd="0" presId="urn:microsoft.com/office/officeart/2005/8/layout/cycle2"/>
    <dgm:cxn modelId="{85A2A956-FA08-4D61-9FCE-459231DE4AA9}" type="presOf" srcId="{9C211E4A-1A38-4419-A829-5A7C3961BA7E}" destId="{B476C6B9-D026-47AD-B0C7-FE5122B09985}" srcOrd="0" destOrd="0" presId="urn:microsoft.com/office/officeart/2005/8/layout/cycle2"/>
    <dgm:cxn modelId="{ACEEA47B-13D4-4728-89C3-D8FB26E7FA73}" type="presOf" srcId="{A3A061F2-9244-4918-929D-3A7C3A260237}" destId="{ED7961FB-9BDA-402E-A983-4B876720DB94}" srcOrd="1" destOrd="0" presId="urn:microsoft.com/office/officeart/2005/8/layout/cycle2"/>
    <dgm:cxn modelId="{D0ADDC80-CB8C-4999-90A0-AB8B3CC21A59}" type="presOf" srcId="{CBA68D92-720B-40CC-AA03-C506D5FFC3EE}" destId="{AA5E2DF2-7941-43D4-B010-A66E0AF5FD88}" srcOrd="1" destOrd="0" presId="urn:microsoft.com/office/officeart/2005/8/layout/cycle2"/>
    <dgm:cxn modelId="{E58C1490-1C97-4C73-B7C4-555D8245C1BF}" type="presOf" srcId="{18F756DB-6C1F-4D7E-B91B-85CE26C82372}" destId="{A5730607-7CA1-496E-94F5-C96B31D30043}" srcOrd="0" destOrd="0" presId="urn:microsoft.com/office/officeart/2005/8/layout/cycle2"/>
    <dgm:cxn modelId="{72E94992-6583-4653-91CD-BB50467576C4}" srcId="{0C0DCC35-E5A4-49EF-BD33-58CB2854ADEE}" destId="{597F9414-68A5-4E85-91FF-3113A70C61E9}" srcOrd="4" destOrd="0" parTransId="{FF0151BE-3129-46EC-87D8-2120658429DA}" sibTransId="{8B5E2158-19D1-4DD1-BDB0-216E19820BF9}"/>
    <dgm:cxn modelId="{45C27E92-D3B5-4A1B-92EB-1D02C81A8747}" type="presOf" srcId="{25999C10-146D-4801-8C8F-D8033F75BF88}" destId="{68A38237-B107-468E-A229-8B74482CF841}" srcOrd="0" destOrd="0" presId="urn:microsoft.com/office/officeart/2005/8/layout/cycle2"/>
    <dgm:cxn modelId="{2A868193-9360-44AF-8A6A-B6046C5706EB}" type="presOf" srcId="{487E5A30-17BF-4FC8-8FC1-33537FB8D30C}" destId="{DF784786-F992-4128-988C-F2DABDA3AE80}" srcOrd="0" destOrd="0" presId="urn:microsoft.com/office/officeart/2005/8/layout/cycle2"/>
    <dgm:cxn modelId="{2B91E5A9-5D4F-47E3-80B4-C1D2B4F78F8C}" type="presOf" srcId="{D1086438-22B9-4E88-A3F7-F093B232FEAB}" destId="{E410F5E1-8614-4D6B-B607-141475E5569E}" srcOrd="0" destOrd="0" presId="urn:microsoft.com/office/officeart/2005/8/layout/cycle2"/>
    <dgm:cxn modelId="{4DF54FB2-A184-46B2-830E-BFA5FDEB5F7B}" type="presOf" srcId="{FD9DA5CE-F2B4-4E26-977F-23FBA8BB8AC5}" destId="{628D8EA3-364F-4E05-9CB6-314A139E85BA}" srcOrd="1" destOrd="0" presId="urn:microsoft.com/office/officeart/2005/8/layout/cycle2"/>
    <dgm:cxn modelId="{8604ADB9-CDE9-4078-942A-E490FD500888}" type="presOf" srcId="{262E7CE4-A296-4270-ADAD-752EA6C7E621}" destId="{E7E94631-F57A-4D92-9A16-BF856F45B601}" srcOrd="0" destOrd="0" presId="urn:microsoft.com/office/officeart/2005/8/layout/cycle2"/>
    <dgm:cxn modelId="{B10E44C3-CD02-43FF-A4C8-6EE351CC80A3}" type="presOf" srcId="{FD9DA5CE-F2B4-4E26-977F-23FBA8BB8AC5}" destId="{BC075985-FCFE-4808-B4C7-FAB7C54358D8}" srcOrd="0" destOrd="0" presId="urn:microsoft.com/office/officeart/2005/8/layout/cycle2"/>
    <dgm:cxn modelId="{8D263FC5-95F9-4036-A8DD-4EDBE6252643}" type="presOf" srcId="{D1086438-22B9-4E88-A3F7-F093B232FEAB}" destId="{2ACCB8C2-8308-4AC9-A06A-96DB2F58DC0F}" srcOrd="1" destOrd="0" presId="urn:microsoft.com/office/officeart/2005/8/layout/cycle2"/>
    <dgm:cxn modelId="{CA9588C7-7C3F-4CBA-98D9-A4A07C48DA97}" type="presOf" srcId="{262E7CE4-A296-4270-ADAD-752EA6C7E621}" destId="{E4A994F0-05F8-44A8-B492-F676150E441A}" srcOrd="1" destOrd="0" presId="urn:microsoft.com/office/officeart/2005/8/layout/cycle2"/>
    <dgm:cxn modelId="{137681D4-1219-4DBF-864E-12C94B855E7C}" srcId="{0C0DCC35-E5A4-49EF-BD33-58CB2854ADEE}" destId="{830FE735-2CC1-4D2E-A3CF-FC6871AC8E12}" srcOrd="2" destOrd="0" parTransId="{C886C642-FE22-4D78-BD7B-96C93BA5BEFA}" sibTransId="{262E7CE4-A296-4270-ADAD-752EA6C7E621}"/>
    <dgm:cxn modelId="{CF6FEDE6-9EBD-4B2D-9985-5999637BDD67}" type="presOf" srcId="{8B5E2158-19D1-4DD1-BDB0-216E19820BF9}" destId="{C4240C23-09DB-451B-B394-836B02CD4E09}" srcOrd="0" destOrd="0" presId="urn:microsoft.com/office/officeart/2005/8/layout/cycle2"/>
    <dgm:cxn modelId="{6B0792EC-21C2-416D-A0D0-9CC02B837602}" srcId="{0C0DCC35-E5A4-49EF-BD33-58CB2854ADEE}" destId="{2B08856A-473A-432E-9B67-844EBEF269DE}" srcOrd="6" destOrd="0" parTransId="{35089825-AC6A-4592-8C7E-FECB27D2AC2F}" sibTransId="{A3A061F2-9244-4918-929D-3A7C3A260237}"/>
    <dgm:cxn modelId="{D77AF3EF-D757-4420-A810-A10CD597D371}" type="presOf" srcId="{CB3AF648-37FE-45A6-8FE3-12316C24863A}" destId="{FB1CFBD4-D268-48F2-9955-640C6795EC67}" srcOrd="0" destOrd="0" presId="urn:microsoft.com/office/officeart/2005/8/layout/cycle2"/>
    <dgm:cxn modelId="{34DBA4F5-71AD-4C28-81C3-4C19C6146B03}" srcId="{0C0DCC35-E5A4-49EF-BD33-58CB2854ADEE}" destId="{25999C10-146D-4801-8C8F-D8033F75BF88}" srcOrd="5" destOrd="0" parTransId="{D859C245-7807-42F3-88EF-3BC3DA1E2CDD}" sibTransId="{FD9DA5CE-F2B4-4E26-977F-23FBA8BB8AC5}"/>
    <dgm:cxn modelId="{37CEB8F6-D91C-4581-B08F-46E666F9C952}" srcId="{0C0DCC35-E5A4-49EF-BD33-58CB2854ADEE}" destId="{18F756DB-6C1F-4D7E-B91B-85CE26C82372}" srcOrd="3" destOrd="0" parTransId="{43DDAA07-178D-4240-9A32-DB614262D8BE}" sibTransId="{D1086438-22B9-4E88-A3F7-F093B232FEAB}"/>
    <dgm:cxn modelId="{42DEE514-29CE-494E-88BE-F2F5FB9B4AFC}" type="presParOf" srcId="{27978839-D7DE-4AF0-B186-C96E44DF1EA3}" destId="{B476C6B9-D026-47AD-B0C7-FE5122B09985}" srcOrd="0" destOrd="0" presId="urn:microsoft.com/office/officeart/2005/8/layout/cycle2"/>
    <dgm:cxn modelId="{8916084B-321A-4E0F-A1CC-AC0FE2801233}" type="presParOf" srcId="{27978839-D7DE-4AF0-B186-C96E44DF1EA3}" destId="{DF784786-F992-4128-988C-F2DABDA3AE80}" srcOrd="1" destOrd="0" presId="urn:microsoft.com/office/officeart/2005/8/layout/cycle2"/>
    <dgm:cxn modelId="{EC4BACC2-5639-44AD-B7A0-AE51945946D1}" type="presParOf" srcId="{DF784786-F992-4128-988C-F2DABDA3AE80}" destId="{E8A1A9CE-CE1C-44B7-9B29-40551C726D33}" srcOrd="0" destOrd="0" presId="urn:microsoft.com/office/officeart/2005/8/layout/cycle2"/>
    <dgm:cxn modelId="{215DD1D1-714E-497F-9CB0-2B528C40A5A2}" type="presParOf" srcId="{27978839-D7DE-4AF0-B186-C96E44DF1EA3}" destId="{FB1CFBD4-D268-48F2-9955-640C6795EC67}" srcOrd="2" destOrd="0" presId="urn:microsoft.com/office/officeart/2005/8/layout/cycle2"/>
    <dgm:cxn modelId="{794F1218-3723-4DF6-92BC-1E4FFDFFA3D1}" type="presParOf" srcId="{27978839-D7DE-4AF0-B186-C96E44DF1EA3}" destId="{D559C761-207F-4EEE-AEF4-94AA1E69D678}" srcOrd="3" destOrd="0" presId="urn:microsoft.com/office/officeart/2005/8/layout/cycle2"/>
    <dgm:cxn modelId="{E8FEE66D-D3F5-4128-8F36-43F2EF330443}" type="presParOf" srcId="{D559C761-207F-4EEE-AEF4-94AA1E69D678}" destId="{AA5E2DF2-7941-43D4-B010-A66E0AF5FD88}" srcOrd="0" destOrd="0" presId="urn:microsoft.com/office/officeart/2005/8/layout/cycle2"/>
    <dgm:cxn modelId="{7F878020-47F7-4FA6-9EDF-D4E51ABEA978}" type="presParOf" srcId="{27978839-D7DE-4AF0-B186-C96E44DF1EA3}" destId="{6D8F1805-C92C-4843-B2A3-C16D82C6FF93}" srcOrd="4" destOrd="0" presId="urn:microsoft.com/office/officeart/2005/8/layout/cycle2"/>
    <dgm:cxn modelId="{6AB579CB-86CA-4DF8-91B9-089115D487E8}" type="presParOf" srcId="{27978839-D7DE-4AF0-B186-C96E44DF1EA3}" destId="{E7E94631-F57A-4D92-9A16-BF856F45B601}" srcOrd="5" destOrd="0" presId="urn:microsoft.com/office/officeart/2005/8/layout/cycle2"/>
    <dgm:cxn modelId="{0CDF76AC-E196-4B0F-A6A1-D8A038AF1E93}" type="presParOf" srcId="{E7E94631-F57A-4D92-9A16-BF856F45B601}" destId="{E4A994F0-05F8-44A8-B492-F676150E441A}" srcOrd="0" destOrd="0" presId="urn:microsoft.com/office/officeart/2005/8/layout/cycle2"/>
    <dgm:cxn modelId="{E3BCEBF5-655F-4265-A1AB-DB7EFCAD2B1D}" type="presParOf" srcId="{27978839-D7DE-4AF0-B186-C96E44DF1EA3}" destId="{A5730607-7CA1-496E-94F5-C96B31D30043}" srcOrd="6" destOrd="0" presId="urn:microsoft.com/office/officeart/2005/8/layout/cycle2"/>
    <dgm:cxn modelId="{88F1CFB2-D436-4AE6-B8AD-CE409F6FE027}" type="presParOf" srcId="{27978839-D7DE-4AF0-B186-C96E44DF1EA3}" destId="{E410F5E1-8614-4D6B-B607-141475E5569E}" srcOrd="7" destOrd="0" presId="urn:microsoft.com/office/officeart/2005/8/layout/cycle2"/>
    <dgm:cxn modelId="{4CE9F5F4-D293-4596-AE60-6C03E887D263}" type="presParOf" srcId="{E410F5E1-8614-4D6B-B607-141475E5569E}" destId="{2ACCB8C2-8308-4AC9-A06A-96DB2F58DC0F}" srcOrd="0" destOrd="0" presId="urn:microsoft.com/office/officeart/2005/8/layout/cycle2"/>
    <dgm:cxn modelId="{B0005059-A6CC-4DA5-9709-F38F35D0CD77}" type="presParOf" srcId="{27978839-D7DE-4AF0-B186-C96E44DF1EA3}" destId="{F8624DDF-9A70-48CB-A8E2-C1957C539077}" srcOrd="8" destOrd="0" presId="urn:microsoft.com/office/officeart/2005/8/layout/cycle2"/>
    <dgm:cxn modelId="{D409216D-B670-4785-AABF-536DAA279E88}" type="presParOf" srcId="{27978839-D7DE-4AF0-B186-C96E44DF1EA3}" destId="{C4240C23-09DB-451B-B394-836B02CD4E09}" srcOrd="9" destOrd="0" presId="urn:microsoft.com/office/officeart/2005/8/layout/cycle2"/>
    <dgm:cxn modelId="{34B5240F-DD4D-4155-BDD4-378431574121}" type="presParOf" srcId="{C4240C23-09DB-451B-B394-836B02CD4E09}" destId="{F992271D-DC0F-47CE-9166-76EA51796ACB}" srcOrd="0" destOrd="0" presId="urn:microsoft.com/office/officeart/2005/8/layout/cycle2"/>
    <dgm:cxn modelId="{705AF614-4E77-4BF8-BCAD-48443FE8EF61}" type="presParOf" srcId="{27978839-D7DE-4AF0-B186-C96E44DF1EA3}" destId="{68A38237-B107-468E-A229-8B74482CF841}" srcOrd="10" destOrd="0" presId="urn:microsoft.com/office/officeart/2005/8/layout/cycle2"/>
    <dgm:cxn modelId="{8CD45E0E-5A36-40C5-8A56-C9974DD21769}" type="presParOf" srcId="{27978839-D7DE-4AF0-B186-C96E44DF1EA3}" destId="{BC075985-FCFE-4808-B4C7-FAB7C54358D8}" srcOrd="11" destOrd="0" presId="urn:microsoft.com/office/officeart/2005/8/layout/cycle2"/>
    <dgm:cxn modelId="{A883071D-B2AB-41FA-931D-8354B86A0083}" type="presParOf" srcId="{BC075985-FCFE-4808-B4C7-FAB7C54358D8}" destId="{628D8EA3-364F-4E05-9CB6-314A139E85BA}" srcOrd="0" destOrd="0" presId="urn:microsoft.com/office/officeart/2005/8/layout/cycle2"/>
    <dgm:cxn modelId="{B017853A-68C3-49C6-87E5-21E5DC986486}" type="presParOf" srcId="{27978839-D7DE-4AF0-B186-C96E44DF1EA3}" destId="{2E36A296-5399-48C0-B62E-116B7BB0E37B}" srcOrd="12" destOrd="0" presId="urn:microsoft.com/office/officeart/2005/8/layout/cycle2"/>
    <dgm:cxn modelId="{FFF5F64B-04A7-4E90-AD6A-FC656ABE7E69}" type="presParOf" srcId="{27978839-D7DE-4AF0-B186-C96E44DF1EA3}" destId="{B9DFC397-808D-4381-91DB-22BA6E26D0CF}" srcOrd="13" destOrd="0" presId="urn:microsoft.com/office/officeart/2005/8/layout/cycle2"/>
    <dgm:cxn modelId="{16A8E0FD-550D-4B99-A410-41FE58E1BA50}" type="presParOf" srcId="{B9DFC397-808D-4381-91DB-22BA6E26D0CF}" destId="{ED7961FB-9BDA-402E-A983-4B876720DB94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ABF4E5B-7F71-414D-A5E3-88F9A6C11B3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5A45ED-F351-4203-8137-C5354F6BC538}">
      <dgm:prSet/>
      <dgm:spPr/>
      <dgm:t>
        <a:bodyPr/>
        <a:lstStyle/>
        <a:p>
          <a:endParaRPr lang="en-US" dirty="0"/>
        </a:p>
      </dgm:t>
    </dgm:pt>
    <dgm:pt modelId="{0707AB33-6991-409D-B32D-90CC305712A1}" type="parTrans" cxnId="{F1B19AF0-8880-429F-9891-F3D97EBF4ABB}">
      <dgm:prSet/>
      <dgm:spPr/>
      <dgm:t>
        <a:bodyPr/>
        <a:lstStyle/>
        <a:p>
          <a:endParaRPr lang="en-US"/>
        </a:p>
      </dgm:t>
    </dgm:pt>
    <dgm:pt modelId="{6479E763-FCF4-4157-911A-9E13DB753695}" type="sibTrans" cxnId="{F1B19AF0-8880-429F-9891-F3D97EBF4ABB}">
      <dgm:prSet/>
      <dgm:spPr/>
      <dgm:t>
        <a:bodyPr/>
        <a:lstStyle/>
        <a:p>
          <a:endParaRPr lang="en-US"/>
        </a:p>
      </dgm:t>
    </dgm:pt>
    <dgm:pt modelId="{C8D5F87F-0397-4850-AA3D-9B8FD720037B}">
      <dgm:prSet/>
      <dgm:spPr/>
      <dgm:t>
        <a:bodyPr/>
        <a:lstStyle/>
        <a:p>
          <a:r>
            <a:rPr lang="en-US" dirty="0"/>
            <a:t>Communication </a:t>
          </a:r>
        </a:p>
      </dgm:t>
    </dgm:pt>
    <dgm:pt modelId="{490B6F55-7B04-4448-80FA-C9F2A946D584}" type="parTrans" cxnId="{BEC61CDB-FF0F-4AB1-BD76-39527FD4CDD2}">
      <dgm:prSet/>
      <dgm:spPr/>
      <dgm:t>
        <a:bodyPr/>
        <a:lstStyle/>
        <a:p>
          <a:endParaRPr lang="en-US"/>
        </a:p>
      </dgm:t>
    </dgm:pt>
    <dgm:pt modelId="{23ADFA29-9A8A-47FF-8281-C1D6DE52FA1F}" type="sibTrans" cxnId="{BEC61CDB-FF0F-4AB1-BD76-39527FD4CDD2}">
      <dgm:prSet/>
      <dgm:spPr/>
      <dgm:t>
        <a:bodyPr/>
        <a:lstStyle/>
        <a:p>
          <a:endParaRPr lang="en-US"/>
        </a:p>
      </dgm:t>
    </dgm:pt>
    <dgm:pt modelId="{82DDBF06-5127-468E-BADD-F4D5E1A9EE73}">
      <dgm:prSet/>
      <dgm:spPr/>
      <dgm:t>
        <a:bodyPr/>
        <a:lstStyle/>
        <a:p>
          <a:r>
            <a:rPr lang="en-US"/>
            <a:t>Consistent</a:t>
          </a:r>
        </a:p>
      </dgm:t>
    </dgm:pt>
    <dgm:pt modelId="{B63566BE-6112-41B3-A0E2-1B5546D14410}" type="parTrans" cxnId="{63C76E82-20F4-48C3-90CC-059D54E07D6B}">
      <dgm:prSet/>
      <dgm:spPr/>
      <dgm:t>
        <a:bodyPr/>
        <a:lstStyle/>
        <a:p>
          <a:endParaRPr lang="en-US"/>
        </a:p>
      </dgm:t>
    </dgm:pt>
    <dgm:pt modelId="{2DFE653F-EAB1-4761-8E88-13A207C78A9C}" type="sibTrans" cxnId="{63C76E82-20F4-48C3-90CC-059D54E07D6B}">
      <dgm:prSet/>
      <dgm:spPr/>
      <dgm:t>
        <a:bodyPr/>
        <a:lstStyle/>
        <a:p>
          <a:endParaRPr lang="en-US"/>
        </a:p>
      </dgm:t>
    </dgm:pt>
    <dgm:pt modelId="{49C65EA3-7057-47F0-88BD-4DD39CBD4485}">
      <dgm:prSet/>
      <dgm:spPr/>
      <dgm:t>
        <a:bodyPr/>
        <a:lstStyle/>
        <a:p>
          <a:r>
            <a:rPr lang="en-US"/>
            <a:t>Consent </a:t>
          </a:r>
        </a:p>
      </dgm:t>
    </dgm:pt>
    <dgm:pt modelId="{AC216541-2550-40BA-89C7-A5968C8D77D3}" type="parTrans" cxnId="{77F7219D-AC0A-411F-B9DD-BDE2026554B9}">
      <dgm:prSet/>
      <dgm:spPr/>
      <dgm:t>
        <a:bodyPr/>
        <a:lstStyle/>
        <a:p>
          <a:endParaRPr lang="en-US"/>
        </a:p>
      </dgm:t>
    </dgm:pt>
    <dgm:pt modelId="{7BE1FE0A-18DE-48F3-A0FD-78AD1FFE0B2B}" type="sibTrans" cxnId="{77F7219D-AC0A-411F-B9DD-BDE2026554B9}">
      <dgm:prSet/>
      <dgm:spPr/>
      <dgm:t>
        <a:bodyPr/>
        <a:lstStyle/>
        <a:p>
          <a:endParaRPr lang="en-US"/>
        </a:p>
      </dgm:t>
    </dgm:pt>
    <dgm:pt modelId="{1D16BFDA-6246-4076-9F86-C2F5C7A4F573}">
      <dgm:prSet/>
      <dgm:spPr/>
      <dgm:t>
        <a:bodyPr/>
        <a:lstStyle/>
        <a:p>
          <a:r>
            <a:rPr lang="en-US"/>
            <a:t>Confidentiality</a:t>
          </a:r>
        </a:p>
      </dgm:t>
    </dgm:pt>
    <dgm:pt modelId="{C45FC196-5A6C-4EAB-8CDE-948608FD93E2}" type="parTrans" cxnId="{58DEE3F5-6DC8-491C-BD04-99506806340D}">
      <dgm:prSet/>
      <dgm:spPr/>
      <dgm:t>
        <a:bodyPr/>
        <a:lstStyle/>
        <a:p>
          <a:endParaRPr lang="en-US"/>
        </a:p>
      </dgm:t>
    </dgm:pt>
    <dgm:pt modelId="{2D967BD3-3B89-45D3-9544-332201115395}" type="sibTrans" cxnId="{58DEE3F5-6DC8-491C-BD04-99506806340D}">
      <dgm:prSet/>
      <dgm:spPr/>
      <dgm:t>
        <a:bodyPr/>
        <a:lstStyle/>
        <a:p>
          <a:endParaRPr lang="en-US"/>
        </a:p>
      </dgm:t>
    </dgm:pt>
    <dgm:pt modelId="{110B912B-A674-4EC2-961B-72A32CE4A187}">
      <dgm:prSet/>
      <dgm:spPr/>
      <dgm:t>
        <a:bodyPr/>
        <a:lstStyle/>
        <a:p>
          <a:r>
            <a:rPr lang="en-US"/>
            <a:t>Continuality</a:t>
          </a:r>
        </a:p>
      </dgm:t>
    </dgm:pt>
    <dgm:pt modelId="{A9B10F31-E99B-4B92-B4FB-DB563F270BB1}" type="parTrans" cxnId="{35D3A617-293C-4DE1-886E-8EE725D32401}">
      <dgm:prSet/>
      <dgm:spPr/>
      <dgm:t>
        <a:bodyPr/>
        <a:lstStyle/>
        <a:p>
          <a:endParaRPr lang="en-US"/>
        </a:p>
      </dgm:t>
    </dgm:pt>
    <dgm:pt modelId="{91369C47-F819-4BFA-B753-65A1B860F69A}" type="sibTrans" cxnId="{35D3A617-293C-4DE1-886E-8EE725D32401}">
      <dgm:prSet/>
      <dgm:spPr/>
      <dgm:t>
        <a:bodyPr/>
        <a:lstStyle/>
        <a:p>
          <a:endParaRPr lang="en-US"/>
        </a:p>
      </dgm:t>
    </dgm:pt>
    <dgm:pt modelId="{C9B4E527-AD1E-4260-84D7-3E02844AF292}" type="pres">
      <dgm:prSet presAssocID="{8ABF4E5B-7F71-414D-A5E3-88F9A6C11B3D}" presName="vert0" presStyleCnt="0">
        <dgm:presLayoutVars>
          <dgm:dir/>
          <dgm:animOne val="branch"/>
          <dgm:animLvl val="lvl"/>
        </dgm:presLayoutVars>
      </dgm:prSet>
      <dgm:spPr/>
    </dgm:pt>
    <dgm:pt modelId="{9EB3097F-FE94-4DE2-874F-88A076A6C328}" type="pres">
      <dgm:prSet presAssocID="{535A45ED-F351-4203-8137-C5354F6BC538}" presName="thickLine" presStyleLbl="alignNode1" presStyleIdx="0" presStyleCnt="6"/>
      <dgm:spPr/>
    </dgm:pt>
    <dgm:pt modelId="{3994E2CE-2A81-4220-A72B-1C0B8ED10D09}" type="pres">
      <dgm:prSet presAssocID="{535A45ED-F351-4203-8137-C5354F6BC538}" presName="horz1" presStyleCnt="0"/>
      <dgm:spPr/>
    </dgm:pt>
    <dgm:pt modelId="{428B3986-1BE8-4623-8586-17405D8F7E6F}" type="pres">
      <dgm:prSet presAssocID="{535A45ED-F351-4203-8137-C5354F6BC538}" presName="tx1" presStyleLbl="revTx" presStyleIdx="0" presStyleCnt="6"/>
      <dgm:spPr/>
    </dgm:pt>
    <dgm:pt modelId="{A56BDFFE-6CDF-4846-A623-15E527A9A6BC}" type="pres">
      <dgm:prSet presAssocID="{535A45ED-F351-4203-8137-C5354F6BC538}" presName="vert1" presStyleCnt="0"/>
      <dgm:spPr/>
    </dgm:pt>
    <dgm:pt modelId="{405D3E81-0AFD-4B9F-B3EE-C2DF297663AC}" type="pres">
      <dgm:prSet presAssocID="{C8D5F87F-0397-4850-AA3D-9B8FD720037B}" presName="thickLine" presStyleLbl="alignNode1" presStyleIdx="1" presStyleCnt="6"/>
      <dgm:spPr/>
    </dgm:pt>
    <dgm:pt modelId="{A74C18F8-9AE2-4132-BA05-83B4BF904B6C}" type="pres">
      <dgm:prSet presAssocID="{C8D5F87F-0397-4850-AA3D-9B8FD720037B}" presName="horz1" presStyleCnt="0"/>
      <dgm:spPr/>
    </dgm:pt>
    <dgm:pt modelId="{E641E179-5079-4FC9-979B-32D7285FC951}" type="pres">
      <dgm:prSet presAssocID="{C8D5F87F-0397-4850-AA3D-9B8FD720037B}" presName="tx1" presStyleLbl="revTx" presStyleIdx="1" presStyleCnt="6"/>
      <dgm:spPr/>
    </dgm:pt>
    <dgm:pt modelId="{B5B1EC6B-22B6-419B-B6B4-3AA0A9216FF6}" type="pres">
      <dgm:prSet presAssocID="{C8D5F87F-0397-4850-AA3D-9B8FD720037B}" presName="vert1" presStyleCnt="0"/>
      <dgm:spPr/>
    </dgm:pt>
    <dgm:pt modelId="{F1EAAB32-77B0-45EF-BB74-EFE56804A173}" type="pres">
      <dgm:prSet presAssocID="{82DDBF06-5127-468E-BADD-F4D5E1A9EE73}" presName="thickLine" presStyleLbl="alignNode1" presStyleIdx="2" presStyleCnt="6"/>
      <dgm:spPr/>
    </dgm:pt>
    <dgm:pt modelId="{58C3F6DB-B6E6-4EC2-9B41-9BDAB2B48A84}" type="pres">
      <dgm:prSet presAssocID="{82DDBF06-5127-468E-BADD-F4D5E1A9EE73}" presName="horz1" presStyleCnt="0"/>
      <dgm:spPr/>
    </dgm:pt>
    <dgm:pt modelId="{FF70A272-9C56-434B-86C6-CAD0099088A6}" type="pres">
      <dgm:prSet presAssocID="{82DDBF06-5127-468E-BADD-F4D5E1A9EE73}" presName="tx1" presStyleLbl="revTx" presStyleIdx="2" presStyleCnt="6"/>
      <dgm:spPr/>
    </dgm:pt>
    <dgm:pt modelId="{FEFD2294-1E8E-4DD2-8884-DFE040A2CC17}" type="pres">
      <dgm:prSet presAssocID="{82DDBF06-5127-468E-BADD-F4D5E1A9EE73}" presName="vert1" presStyleCnt="0"/>
      <dgm:spPr/>
    </dgm:pt>
    <dgm:pt modelId="{B608F330-51CB-4198-AD34-4C45E2B40A99}" type="pres">
      <dgm:prSet presAssocID="{49C65EA3-7057-47F0-88BD-4DD39CBD4485}" presName="thickLine" presStyleLbl="alignNode1" presStyleIdx="3" presStyleCnt="6"/>
      <dgm:spPr/>
    </dgm:pt>
    <dgm:pt modelId="{9864EB5D-AA2A-4DF5-A937-D820EC5E1B7F}" type="pres">
      <dgm:prSet presAssocID="{49C65EA3-7057-47F0-88BD-4DD39CBD4485}" presName="horz1" presStyleCnt="0"/>
      <dgm:spPr/>
    </dgm:pt>
    <dgm:pt modelId="{EB35A2A5-D283-46D6-91AB-7C04522553E3}" type="pres">
      <dgm:prSet presAssocID="{49C65EA3-7057-47F0-88BD-4DD39CBD4485}" presName="tx1" presStyleLbl="revTx" presStyleIdx="3" presStyleCnt="6"/>
      <dgm:spPr/>
    </dgm:pt>
    <dgm:pt modelId="{0E0A3341-D7C9-4D1F-BDB2-114F88880DD8}" type="pres">
      <dgm:prSet presAssocID="{49C65EA3-7057-47F0-88BD-4DD39CBD4485}" presName="vert1" presStyleCnt="0"/>
      <dgm:spPr/>
    </dgm:pt>
    <dgm:pt modelId="{A0F02315-C03E-4350-B64D-496D6E29E396}" type="pres">
      <dgm:prSet presAssocID="{1D16BFDA-6246-4076-9F86-C2F5C7A4F573}" presName="thickLine" presStyleLbl="alignNode1" presStyleIdx="4" presStyleCnt="6"/>
      <dgm:spPr/>
    </dgm:pt>
    <dgm:pt modelId="{E1BD4AB6-A0D6-42E3-8FAD-704B3DED501D}" type="pres">
      <dgm:prSet presAssocID="{1D16BFDA-6246-4076-9F86-C2F5C7A4F573}" presName="horz1" presStyleCnt="0"/>
      <dgm:spPr/>
    </dgm:pt>
    <dgm:pt modelId="{0776E440-FDF5-491A-9134-7266419FE5E3}" type="pres">
      <dgm:prSet presAssocID="{1D16BFDA-6246-4076-9F86-C2F5C7A4F573}" presName="tx1" presStyleLbl="revTx" presStyleIdx="4" presStyleCnt="6"/>
      <dgm:spPr/>
    </dgm:pt>
    <dgm:pt modelId="{444EFFEE-1AD0-4A87-910C-AEB26FA07AE9}" type="pres">
      <dgm:prSet presAssocID="{1D16BFDA-6246-4076-9F86-C2F5C7A4F573}" presName="vert1" presStyleCnt="0"/>
      <dgm:spPr/>
    </dgm:pt>
    <dgm:pt modelId="{8C9A8953-D86E-4DA9-B59D-38C10835AFEE}" type="pres">
      <dgm:prSet presAssocID="{110B912B-A674-4EC2-961B-72A32CE4A187}" presName="thickLine" presStyleLbl="alignNode1" presStyleIdx="5" presStyleCnt="6"/>
      <dgm:spPr/>
    </dgm:pt>
    <dgm:pt modelId="{EC90886F-7FCB-4A99-A396-41544DC060D8}" type="pres">
      <dgm:prSet presAssocID="{110B912B-A674-4EC2-961B-72A32CE4A187}" presName="horz1" presStyleCnt="0"/>
      <dgm:spPr/>
    </dgm:pt>
    <dgm:pt modelId="{5BD6DCE1-0C16-47CB-8CCF-47F4FBA71BAE}" type="pres">
      <dgm:prSet presAssocID="{110B912B-A674-4EC2-961B-72A32CE4A187}" presName="tx1" presStyleLbl="revTx" presStyleIdx="5" presStyleCnt="6"/>
      <dgm:spPr/>
    </dgm:pt>
    <dgm:pt modelId="{CDC25967-25BB-444F-8552-C905F63F4680}" type="pres">
      <dgm:prSet presAssocID="{110B912B-A674-4EC2-961B-72A32CE4A187}" presName="vert1" presStyleCnt="0"/>
      <dgm:spPr/>
    </dgm:pt>
  </dgm:ptLst>
  <dgm:cxnLst>
    <dgm:cxn modelId="{35D3A617-293C-4DE1-886E-8EE725D32401}" srcId="{8ABF4E5B-7F71-414D-A5E3-88F9A6C11B3D}" destId="{110B912B-A674-4EC2-961B-72A32CE4A187}" srcOrd="5" destOrd="0" parTransId="{A9B10F31-E99B-4B92-B4FB-DB563F270BB1}" sibTransId="{91369C47-F819-4BFA-B753-65A1B860F69A}"/>
    <dgm:cxn modelId="{5FE17629-61E7-41C0-A07A-05BA2E0B9FA3}" type="presOf" srcId="{110B912B-A674-4EC2-961B-72A32CE4A187}" destId="{5BD6DCE1-0C16-47CB-8CCF-47F4FBA71BAE}" srcOrd="0" destOrd="0" presId="urn:microsoft.com/office/officeart/2008/layout/LinedList"/>
    <dgm:cxn modelId="{87478433-E7DC-40D9-BC6D-189A74AF705B}" type="presOf" srcId="{8ABF4E5B-7F71-414D-A5E3-88F9A6C11B3D}" destId="{C9B4E527-AD1E-4260-84D7-3E02844AF292}" srcOrd="0" destOrd="0" presId="urn:microsoft.com/office/officeart/2008/layout/LinedList"/>
    <dgm:cxn modelId="{74A1B634-4761-4B2B-ACAB-A2F3C356381F}" type="presOf" srcId="{1D16BFDA-6246-4076-9F86-C2F5C7A4F573}" destId="{0776E440-FDF5-491A-9134-7266419FE5E3}" srcOrd="0" destOrd="0" presId="urn:microsoft.com/office/officeart/2008/layout/LinedList"/>
    <dgm:cxn modelId="{3A88AE3C-A406-4531-B4CD-C8925DD2E4CE}" type="presOf" srcId="{535A45ED-F351-4203-8137-C5354F6BC538}" destId="{428B3986-1BE8-4623-8586-17405D8F7E6F}" srcOrd="0" destOrd="0" presId="urn:microsoft.com/office/officeart/2008/layout/LinedList"/>
    <dgm:cxn modelId="{63C76E82-20F4-48C3-90CC-059D54E07D6B}" srcId="{8ABF4E5B-7F71-414D-A5E3-88F9A6C11B3D}" destId="{82DDBF06-5127-468E-BADD-F4D5E1A9EE73}" srcOrd="2" destOrd="0" parTransId="{B63566BE-6112-41B3-A0E2-1B5546D14410}" sibTransId="{2DFE653F-EAB1-4761-8E88-13A207C78A9C}"/>
    <dgm:cxn modelId="{1E00AB8A-CA78-4998-9D63-90017FEF2BC2}" type="presOf" srcId="{49C65EA3-7057-47F0-88BD-4DD39CBD4485}" destId="{EB35A2A5-D283-46D6-91AB-7C04522553E3}" srcOrd="0" destOrd="0" presId="urn:microsoft.com/office/officeart/2008/layout/LinedList"/>
    <dgm:cxn modelId="{77F7219D-AC0A-411F-B9DD-BDE2026554B9}" srcId="{8ABF4E5B-7F71-414D-A5E3-88F9A6C11B3D}" destId="{49C65EA3-7057-47F0-88BD-4DD39CBD4485}" srcOrd="3" destOrd="0" parTransId="{AC216541-2550-40BA-89C7-A5968C8D77D3}" sibTransId="{7BE1FE0A-18DE-48F3-A0FD-78AD1FFE0B2B}"/>
    <dgm:cxn modelId="{20252DAE-FE77-476F-856D-2B7B94B67F69}" type="presOf" srcId="{C8D5F87F-0397-4850-AA3D-9B8FD720037B}" destId="{E641E179-5079-4FC9-979B-32D7285FC951}" srcOrd="0" destOrd="0" presId="urn:microsoft.com/office/officeart/2008/layout/LinedList"/>
    <dgm:cxn modelId="{BEC61CDB-FF0F-4AB1-BD76-39527FD4CDD2}" srcId="{8ABF4E5B-7F71-414D-A5E3-88F9A6C11B3D}" destId="{C8D5F87F-0397-4850-AA3D-9B8FD720037B}" srcOrd="1" destOrd="0" parTransId="{490B6F55-7B04-4448-80FA-C9F2A946D584}" sibTransId="{23ADFA29-9A8A-47FF-8281-C1D6DE52FA1F}"/>
    <dgm:cxn modelId="{F1B19AF0-8880-429F-9891-F3D97EBF4ABB}" srcId="{8ABF4E5B-7F71-414D-A5E3-88F9A6C11B3D}" destId="{535A45ED-F351-4203-8137-C5354F6BC538}" srcOrd="0" destOrd="0" parTransId="{0707AB33-6991-409D-B32D-90CC305712A1}" sibTransId="{6479E763-FCF4-4157-911A-9E13DB753695}"/>
    <dgm:cxn modelId="{58DEE3F5-6DC8-491C-BD04-99506806340D}" srcId="{8ABF4E5B-7F71-414D-A5E3-88F9A6C11B3D}" destId="{1D16BFDA-6246-4076-9F86-C2F5C7A4F573}" srcOrd="4" destOrd="0" parTransId="{C45FC196-5A6C-4EAB-8CDE-948608FD93E2}" sibTransId="{2D967BD3-3B89-45D3-9544-332201115395}"/>
    <dgm:cxn modelId="{F63757FF-872E-4CA4-9FE3-AC1760202976}" type="presOf" srcId="{82DDBF06-5127-468E-BADD-F4D5E1A9EE73}" destId="{FF70A272-9C56-434B-86C6-CAD0099088A6}" srcOrd="0" destOrd="0" presId="urn:microsoft.com/office/officeart/2008/layout/LinedList"/>
    <dgm:cxn modelId="{F89FB398-2108-4951-A9F6-1275449D4222}" type="presParOf" srcId="{C9B4E527-AD1E-4260-84D7-3E02844AF292}" destId="{9EB3097F-FE94-4DE2-874F-88A076A6C328}" srcOrd="0" destOrd="0" presId="urn:microsoft.com/office/officeart/2008/layout/LinedList"/>
    <dgm:cxn modelId="{B762900C-CAB2-4A12-A504-4C832F2FBE06}" type="presParOf" srcId="{C9B4E527-AD1E-4260-84D7-3E02844AF292}" destId="{3994E2CE-2A81-4220-A72B-1C0B8ED10D09}" srcOrd="1" destOrd="0" presId="urn:microsoft.com/office/officeart/2008/layout/LinedList"/>
    <dgm:cxn modelId="{42004A52-5F86-4241-85BA-65BEFF5C6473}" type="presParOf" srcId="{3994E2CE-2A81-4220-A72B-1C0B8ED10D09}" destId="{428B3986-1BE8-4623-8586-17405D8F7E6F}" srcOrd="0" destOrd="0" presId="urn:microsoft.com/office/officeart/2008/layout/LinedList"/>
    <dgm:cxn modelId="{EB416E49-4F03-43CF-8F84-357E1E843713}" type="presParOf" srcId="{3994E2CE-2A81-4220-A72B-1C0B8ED10D09}" destId="{A56BDFFE-6CDF-4846-A623-15E527A9A6BC}" srcOrd="1" destOrd="0" presId="urn:microsoft.com/office/officeart/2008/layout/LinedList"/>
    <dgm:cxn modelId="{29BFBCD3-C992-4E04-A4E3-A381E3C88E25}" type="presParOf" srcId="{C9B4E527-AD1E-4260-84D7-3E02844AF292}" destId="{405D3E81-0AFD-4B9F-B3EE-C2DF297663AC}" srcOrd="2" destOrd="0" presId="urn:microsoft.com/office/officeart/2008/layout/LinedList"/>
    <dgm:cxn modelId="{B3E1121C-5DE4-4F02-A18A-C9AD80F5C097}" type="presParOf" srcId="{C9B4E527-AD1E-4260-84D7-3E02844AF292}" destId="{A74C18F8-9AE2-4132-BA05-83B4BF904B6C}" srcOrd="3" destOrd="0" presId="urn:microsoft.com/office/officeart/2008/layout/LinedList"/>
    <dgm:cxn modelId="{3C884896-DDA9-4BD2-B3D0-CDEEEDE905EB}" type="presParOf" srcId="{A74C18F8-9AE2-4132-BA05-83B4BF904B6C}" destId="{E641E179-5079-4FC9-979B-32D7285FC951}" srcOrd="0" destOrd="0" presId="urn:microsoft.com/office/officeart/2008/layout/LinedList"/>
    <dgm:cxn modelId="{1EB876CD-6394-40C0-82C1-A32B67272779}" type="presParOf" srcId="{A74C18F8-9AE2-4132-BA05-83B4BF904B6C}" destId="{B5B1EC6B-22B6-419B-B6B4-3AA0A9216FF6}" srcOrd="1" destOrd="0" presId="urn:microsoft.com/office/officeart/2008/layout/LinedList"/>
    <dgm:cxn modelId="{BE5999B4-A975-4709-AC72-E90949D9BA0B}" type="presParOf" srcId="{C9B4E527-AD1E-4260-84D7-3E02844AF292}" destId="{F1EAAB32-77B0-45EF-BB74-EFE56804A173}" srcOrd="4" destOrd="0" presId="urn:microsoft.com/office/officeart/2008/layout/LinedList"/>
    <dgm:cxn modelId="{64C1ED30-8F98-425D-A217-9C69CEFD7D0E}" type="presParOf" srcId="{C9B4E527-AD1E-4260-84D7-3E02844AF292}" destId="{58C3F6DB-B6E6-4EC2-9B41-9BDAB2B48A84}" srcOrd="5" destOrd="0" presId="urn:microsoft.com/office/officeart/2008/layout/LinedList"/>
    <dgm:cxn modelId="{0F11C743-0141-450E-96B7-71E39902EB76}" type="presParOf" srcId="{58C3F6DB-B6E6-4EC2-9B41-9BDAB2B48A84}" destId="{FF70A272-9C56-434B-86C6-CAD0099088A6}" srcOrd="0" destOrd="0" presId="urn:microsoft.com/office/officeart/2008/layout/LinedList"/>
    <dgm:cxn modelId="{0D3CA6A1-EE01-4852-A279-132D88ABE0C6}" type="presParOf" srcId="{58C3F6DB-B6E6-4EC2-9B41-9BDAB2B48A84}" destId="{FEFD2294-1E8E-4DD2-8884-DFE040A2CC17}" srcOrd="1" destOrd="0" presId="urn:microsoft.com/office/officeart/2008/layout/LinedList"/>
    <dgm:cxn modelId="{76E9F11B-6BF5-4B75-A9A0-D10C7B438FA7}" type="presParOf" srcId="{C9B4E527-AD1E-4260-84D7-3E02844AF292}" destId="{B608F330-51CB-4198-AD34-4C45E2B40A99}" srcOrd="6" destOrd="0" presId="urn:microsoft.com/office/officeart/2008/layout/LinedList"/>
    <dgm:cxn modelId="{A9968E99-B3EB-4EA3-AAA5-F240370B1451}" type="presParOf" srcId="{C9B4E527-AD1E-4260-84D7-3E02844AF292}" destId="{9864EB5D-AA2A-4DF5-A937-D820EC5E1B7F}" srcOrd="7" destOrd="0" presId="urn:microsoft.com/office/officeart/2008/layout/LinedList"/>
    <dgm:cxn modelId="{24AE3C49-6189-48CE-930F-5C2D78B91254}" type="presParOf" srcId="{9864EB5D-AA2A-4DF5-A937-D820EC5E1B7F}" destId="{EB35A2A5-D283-46D6-91AB-7C04522553E3}" srcOrd="0" destOrd="0" presId="urn:microsoft.com/office/officeart/2008/layout/LinedList"/>
    <dgm:cxn modelId="{7D24286A-93ED-4A3E-ADF2-AB55A210311D}" type="presParOf" srcId="{9864EB5D-AA2A-4DF5-A937-D820EC5E1B7F}" destId="{0E0A3341-D7C9-4D1F-BDB2-114F88880DD8}" srcOrd="1" destOrd="0" presId="urn:microsoft.com/office/officeart/2008/layout/LinedList"/>
    <dgm:cxn modelId="{33510754-4C24-4183-B121-3B25BA74843D}" type="presParOf" srcId="{C9B4E527-AD1E-4260-84D7-3E02844AF292}" destId="{A0F02315-C03E-4350-B64D-496D6E29E396}" srcOrd="8" destOrd="0" presId="urn:microsoft.com/office/officeart/2008/layout/LinedList"/>
    <dgm:cxn modelId="{65FCD0A0-5087-4361-99B9-B0591C3D4DE2}" type="presParOf" srcId="{C9B4E527-AD1E-4260-84D7-3E02844AF292}" destId="{E1BD4AB6-A0D6-42E3-8FAD-704B3DED501D}" srcOrd="9" destOrd="0" presId="urn:microsoft.com/office/officeart/2008/layout/LinedList"/>
    <dgm:cxn modelId="{BC00B06F-AF37-4F91-A874-5489DB75C8B5}" type="presParOf" srcId="{E1BD4AB6-A0D6-42E3-8FAD-704B3DED501D}" destId="{0776E440-FDF5-491A-9134-7266419FE5E3}" srcOrd="0" destOrd="0" presId="urn:microsoft.com/office/officeart/2008/layout/LinedList"/>
    <dgm:cxn modelId="{7AC40BAD-E0EE-4406-9D70-8E811A33FC0F}" type="presParOf" srcId="{E1BD4AB6-A0D6-42E3-8FAD-704B3DED501D}" destId="{444EFFEE-1AD0-4A87-910C-AEB26FA07AE9}" srcOrd="1" destOrd="0" presId="urn:microsoft.com/office/officeart/2008/layout/LinedList"/>
    <dgm:cxn modelId="{8BACD256-0229-498A-94CA-1AF82A7169D5}" type="presParOf" srcId="{C9B4E527-AD1E-4260-84D7-3E02844AF292}" destId="{8C9A8953-D86E-4DA9-B59D-38C10835AFEE}" srcOrd="10" destOrd="0" presId="urn:microsoft.com/office/officeart/2008/layout/LinedList"/>
    <dgm:cxn modelId="{AA9C3CD8-3266-4C9F-99B6-DF6204AFE488}" type="presParOf" srcId="{C9B4E527-AD1E-4260-84D7-3E02844AF292}" destId="{EC90886F-7FCB-4A99-A396-41544DC060D8}" srcOrd="11" destOrd="0" presId="urn:microsoft.com/office/officeart/2008/layout/LinedList"/>
    <dgm:cxn modelId="{987A9928-8A51-41EA-A396-B63D66F87D66}" type="presParOf" srcId="{EC90886F-7FCB-4A99-A396-41544DC060D8}" destId="{5BD6DCE1-0C16-47CB-8CCF-47F4FBA71BAE}" srcOrd="0" destOrd="0" presId="urn:microsoft.com/office/officeart/2008/layout/LinedList"/>
    <dgm:cxn modelId="{B461DEAD-A87D-4487-B3FD-CE7B00315A19}" type="presParOf" srcId="{EC90886F-7FCB-4A99-A396-41544DC060D8}" destId="{CDC25967-25BB-444F-8552-C905F63F468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F52CA-82AE-48F5-8FDE-26D01D8A8390}">
      <dsp:nvSpPr>
        <dsp:cNvPr id="0" name=""/>
        <dsp:cNvSpPr/>
      </dsp:nvSpPr>
      <dsp:spPr>
        <a:xfrm>
          <a:off x="0" y="34731"/>
          <a:ext cx="6364224" cy="16541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083B9E-E5C3-48DE-87E4-86CDDB594EC2}">
      <dsp:nvSpPr>
        <dsp:cNvPr id="0" name=""/>
        <dsp:cNvSpPr/>
      </dsp:nvSpPr>
      <dsp:spPr>
        <a:xfrm>
          <a:off x="430927" y="342204"/>
          <a:ext cx="909782" cy="9097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2250E7-259F-46CC-A241-FDD66717F0B0}">
      <dsp:nvSpPr>
        <dsp:cNvPr id="0" name=""/>
        <dsp:cNvSpPr/>
      </dsp:nvSpPr>
      <dsp:spPr>
        <a:xfrm>
          <a:off x="1821914" y="0"/>
          <a:ext cx="4453681" cy="1654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064" tIns="175064" rIns="175064" bIns="17506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What is the BR&amp;E process?</a:t>
          </a:r>
        </a:p>
      </dsp:txBody>
      <dsp:txXfrm>
        <a:off x="1821914" y="0"/>
        <a:ext cx="4453681" cy="1654149"/>
      </dsp:txXfrm>
    </dsp:sp>
    <dsp:sp modelId="{76E27B18-B53C-4755-BD01-B7C4BAEF1533}">
      <dsp:nvSpPr>
        <dsp:cNvPr id="0" name=""/>
        <dsp:cNvSpPr/>
      </dsp:nvSpPr>
      <dsp:spPr>
        <a:xfrm>
          <a:off x="0" y="2159933"/>
          <a:ext cx="6364224" cy="16541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86E146-BAE8-47CF-B55D-39F4DF55C755}">
      <dsp:nvSpPr>
        <dsp:cNvPr id="0" name=""/>
        <dsp:cNvSpPr/>
      </dsp:nvSpPr>
      <dsp:spPr>
        <a:xfrm>
          <a:off x="430190" y="4604049"/>
          <a:ext cx="909782" cy="9097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2DFDEE-A6AD-4A6A-A450-6161B5098918}">
      <dsp:nvSpPr>
        <dsp:cNvPr id="0" name=""/>
        <dsp:cNvSpPr/>
      </dsp:nvSpPr>
      <dsp:spPr>
        <a:xfrm>
          <a:off x="1910542" y="2204694"/>
          <a:ext cx="4453681" cy="1654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064" tIns="175064" rIns="175064" bIns="17506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Who is involved?</a:t>
          </a:r>
        </a:p>
      </dsp:txBody>
      <dsp:txXfrm>
        <a:off x="1910542" y="2204694"/>
        <a:ext cx="4453681" cy="16541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6C6B9-D026-47AD-B0C7-FE5122B09985}">
      <dsp:nvSpPr>
        <dsp:cNvPr id="0" name=""/>
        <dsp:cNvSpPr/>
      </dsp:nvSpPr>
      <dsp:spPr>
        <a:xfrm>
          <a:off x="4489758" y="2266"/>
          <a:ext cx="1200417" cy="120041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Leadership </a:t>
          </a:r>
        </a:p>
      </dsp:txBody>
      <dsp:txXfrm>
        <a:off x="4665555" y="178063"/>
        <a:ext cx="848823" cy="848823"/>
      </dsp:txXfrm>
    </dsp:sp>
    <dsp:sp modelId="{DF784786-F992-4128-988C-F2DABDA3AE80}">
      <dsp:nvSpPr>
        <dsp:cNvPr id="0" name=""/>
        <dsp:cNvSpPr/>
      </dsp:nvSpPr>
      <dsp:spPr>
        <a:xfrm rot="1542857">
          <a:off x="5734011" y="786700"/>
          <a:ext cx="318287" cy="405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738739" y="847013"/>
        <a:ext cx="222801" cy="243084"/>
      </dsp:txXfrm>
    </dsp:sp>
    <dsp:sp modelId="{FB1CFBD4-D268-48F2-9955-640C6795EC67}">
      <dsp:nvSpPr>
        <dsp:cNvPr id="0" name=""/>
        <dsp:cNvSpPr/>
      </dsp:nvSpPr>
      <dsp:spPr>
        <a:xfrm>
          <a:off x="6112367" y="783674"/>
          <a:ext cx="1200417" cy="120041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Volunteers</a:t>
          </a:r>
        </a:p>
      </dsp:txBody>
      <dsp:txXfrm>
        <a:off x="6288164" y="959471"/>
        <a:ext cx="848823" cy="848823"/>
      </dsp:txXfrm>
    </dsp:sp>
    <dsp:sp modelId="{D559C761-207F-4EEE-AEF4-94AA1E69D678}">
      <dsp:nvSpPr>
        <dsp:cNvPr id="0" name=""/>
        <dsp:cNvSpPr/>
      </dsp:nvSpPr>
      <dsp:spPr>
        <a:xfrm rot="4628571">
          <a:off x="6751803" y="2050433"/>
          <a:ext cx="318287" cy="405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788922" y="2084915"/>
        <a:ext cx="222801" cy="243084"/>
      </dsp:txXfrm>
    </dsp:sp>
    <dsp:sp modelId="{6D8F1805-C92C-4843-B2A3-C16D82C6FF93}">
      <dsp:nvSpPr>
        <dsp:cNvPr id="0" name=""/>
        <dsp:cNvSpPr/>
      </dsp:nvSpPr>
      <dsp:spPr>
        <a:xfrm>
          <a:off x="6513119" y="2539480"/>
          <a:ext cx="1200417" cy="120041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Company</a:t>
          </a:r>
        </a:p>
      </dsp:txBody>
      <dsp:txXfrm>
        <a:off x="6688916" y="2715277"/>
        <a:ext cx="848823" cy="848823"/>
      </dsp:txXfrm>
    </dsp:sp>
    <dsp:sp modelId="{E7E94631-F57A-4D92-9A16-BF856F45B601}">
      <dsp:nvSpPr>
        <dsp:cNvPr id="0" name=""/>
        <dsp:cNvSpPr/>
      </dsp:nvSpPr>
      <dsp:spPr>
        <a:xfrm rot="7714286">
          <a:off x="6398359" y="3634099"/>
          <a:ext cx="318287" cy="405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6475869" y="3677800"/>
        <a:ext cx="222801" cy="243084"/>
      </dsp:txXfrm>
    </dsp:sp>
    <dsp:sp modelId="{A5730607-7CA1-496E-94F5-C96B31D30043}">
      <dsp:nvSpPr>
        <dsp:cNvPr id="0" name=""/>
        <dsp:cNvSpPr/>
      </dsp:nvSpPr>
      <dsp:spPr>
        <a:xfrm>
          <a:off x="5390238" y="3947528"/>
          <a:ext cx="1200417" cy="120041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Data</a:t>
          </a:r>
        </a:p>
      </dsp:txBody>
      <dsp:txXfrm>
        <a:off x="5566035" y="4123325"/>
        <a:ext cx="848823" cy="848823"/>
      </dsp:txXfrm>
    </dsp:sp>
    <dsp:sp modelId="{E410F5E1-8614-4D6B-B607-141475E5569E}">
      <dsp:nvSpPr>
        <dsp:cNvPr id="0" name=""/>
        <dsp:cNvSpPr/>
      </dsp:nvSpPr>
      <dsp:spPr>
        <a:xfrm rot="10800000">
          <a:off x="4939831" y="4345166"/>
          <a:ext cx="318287" cy="405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5035317" y="4426194"/>
        <a:ext cx="222801" cy="243084"/>
      </dsp:txXfrm>
    </dsp:sp>
    <dsp:sp modelId="{F8624DDF-9A70-48CB-A8E2-C1957C539077}">
      <dsp:nvSpPr>
        <dsp:cNvPr id="0" name=""/>
        <dsp:cNvSpPr/>
      </dsp:nvSpPr>
      <dsp:spPr>
        <a:xfrm>
          <a:off x="3589278" y="3947528"/>
          <a:ext cx="1200417" cy="120041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Leadership</a:t>
          </a:r>
        </a:p>
      </dsp:txBody>
      <dsp:txXfrm>
        <a:off x="3765075" y="4123325"/>
        <a:ext cx="848823" cy="848823"/>
      </dsp:txXfrm>
    </dsp:sp>
    <dsp:sp modelId="{C4240C23-09DB-451B-B394-836B02CD4E09}">
      <dsp:nvSpPr>
        <dsp:cNvPr id="0" name=""/>
        <dsp:cNvSpPr/>
      </dsp:nvSpPr>
      <dsp:spPr>
        <a:xfrm rot="13885714">
          <a:off x="3474519" y="3648185"/>
          <a:ext cx="318287" cy="405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3552029" y="3766540"/>
        <a:ext cx="222801" cy="243084"/>
      </dsp:txXfrm>
    </dsp:sp>
    <dsp:sp modelId="{68A38237-B107-468E-A229-8B74482CF841}">
      <dsp:nvSpPr>
        <dsp:cNvPr id="0" name=""/>
        <dsp:cNvSpPr/>
      </dsp:nvSpPr>
      <dsp:spPr>
        <a:xfrm>
          <a:off x="2466397" y="2539480"/>
          <a:ext cx="1200417" cy="120041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Action Response </a:t>
          </a:r>
        </a:p>
      </dsp:txBody>
      <dsp:txXfrm>
        <a:off x="2642194" y="2715277"/>
        <a:ext cx="848823" cy="848823"/>
      </dsp:txXfrm>
    </dsp:sp>
    <dsp:sp modelId="{BC075985-FCFE-4808-B4C7-FAB7C54358D8}">
      <dsp:nvSpPr>
        <dsp:cNvPr id="0" name=""/>
        <dsp:cNvSpPr/>
      </dsp:nvSpPr>
      <dsp:spPr>
        <a:xfrm rot="16971429">
          <a:off x="3105833" y="2067997"/>
          <a:ext cx="318287" cy="405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142952" y="2195571"/>
        <a:ext cx="222801" cy="243084"/>
      </dsp:txXfrm>
    </dsp:sp>
    <dsp:sp modelId="{2E36A296-5399-48C0-B62E-116B7BB0E37B}">
      <dsp:nvSpPr>
        <dsp:cNvPr id="0" name=""/>
        <dsp:cNvSpPr/>
      </dsp:nvSpPr>
      <dsp:spPr>
        <a:xfrm>
          <a:off x="2867149" y="783674"/>
          <a:ext cx="1200417" cy="120041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Company</a:t>
          </a:r>
        </a:p>
      </dsp:txBody>
      <dsp:txXfrm>
        <a:off x="3042946" y="959471"/>
        <a:ext cx="848823" cy="848823"/>
      </dsp:txXfrm>
    </dsp:sp>
    <dsp:sp modelId="{B9DFC397-808D-4381-91DB-22BA6E26D0CF}">
      <dsp:nvSpPr>
        <dsp:cNvPr id="0" name=""/>
        <dsp:cNvSpPr/>
      </dsp:nvSpPr>
      <dsp:spPr>
        <a:xfrm rot="20057143">
          <a:off x="4111402" y="794517"/>
          <a:ext cx="318287" cy="405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4116130" y="896260"/>
        <a:ext cx="222801" cy="2430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6C6B9-D026-47AD-B0C7-FE5122B09985}">
      <dsp:nvSpPr>
        <dsp:cNvPr id="0" name=""/>
        <dsp:cNvSpPr/>
      </dsp:nvSpPr>
      <dsp:spPr>
        <a:xfrm>
          <a:off x="2341966" y="1571"/>
          <a:ext cx="859375" cy="859375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Leadership </a:t>
          </a:r>
        </a:p>
      </dsp:txBody>
      <dsp:txXfrm>
        <a:off x="2467819" y="127424"/>
        <a:ext cx="607669" cy="607669"/>
      </dsp:txXfrm>
    </dsp:sp>
    <dsp:sp modelId="{DF784786-F992-4128-988C-F2DABDA3AE80}">
      <dsp:nvSpPr>
        <dsp:cNvPr id="0" name=""/>
        <dsp:cNvSpPr/>
      </dsp:nvSpPr>
      <dsp:spPr>
        <a:xfrm rot="1542857">
          <a:off x="3232840" y="563288"/>
          <a:ext cx="228220" cy="290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236230" y="606443"/>
        <a:ext cx="159754" cy="174023"/>
      </dsp:txXfrm>
    </dsp:sp>
    <dsp:sp modelId="{FB1CFBD4-D268-48F2-9955-640C6795EC67}">
      <dsp:nvSpPr>
        <dsp:cNvPr id="0" name=""/>
        <dsp:cNvSpPr/>
      </dsp:nvSpPr>
      <dsp:spPr>
        <a:xfrm>
          <a:off x="3504199" y="561273"/>
          <a:ext cx="859375" cy="859375"/>
        </a:xfrm>
        <a:prstGeom prst="ellipse">
          <a:avLst/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Volunteers</a:t>
          </a:r>
        </a:p>
      </dsp:txBody>
      <dsp:txXfrm>
        <a:off x="3630052" y="687126"/>
        <a:ext cx="607669" cy="607669"/>
      </dsp:txXfrm>
    </dsp:sp>
    <dsp:sp modelId="{D559C761-207F-4EEE-AEF4-94AA1E69D678}">
      <dsp:nvSpPr>
        <dsp:cNvPr id="0" name=""/>
        <dsp:cNvSpPr/>
      </dsp:nvSpPr>
      <dsp:spPr>
        <a:xfrm rot="4628571">
          <a:off x="3961863" y="1468463"/>
          <a:ext cx="228220" cy="290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988478" y="1493096"/>
        <a:ext cx="159754" cy="174023"/>
      </dsp:txXfrm>
    </dsp:sp>
    <dsp:sp modelId="{6D8F1805-C92C-4843-B2A3-C16D82C6FF93}">
      <dsp:nvSpPr>
        <dsp:cNvPr id="0" name=""/>
        <dsp:cNvSpPr/>
      </dsp:nvSpPr>
      <dsp:spPr>
        <a:xfrm>
          <a:off x="3791247" y="1818911"/>
          <a:ext cx="859375" cy="859375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Company</a:t>
          </a:r>
        </a:p>
      </dsp:txBody>
      <dsp:txXfrm>
        <a:off x="3917100" y="1944764"/>
        <a:ext cx="607669" cy="607669"/>
      </dsp:txXfrm>
    </dsp:sp>
    <dsp:sp modelId="{E7E94631-F57A-4D92-9A16-BF856F45B601}">
      <dsp:nvSpPr>
        <dsp:cNvPr id="0" name=""/>
        <dsp:cNvSpPr/>
      </dsp:nvSpPr>
      <dsp:spPr>
        <a:xfrm rot="7714286">
          <a:off x="3708706" y="2602803"/>
          <a:ext cx="228220" cy="290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3764283" y="2634047"/>
        <a:ext cx="159754" cy="174023"/>
      </dsp:txXfrm>
    </dsp:sp>
    <dsp:sp modelId="{A5730607-7CA1-496E-94F5-C96B31D30043}">
      <dsp:nvSpPr>
        <dsp:cNvPr id="0" name=""/>
        <dsp:cNvSpPr/>
      </dsp:nvSpPr>
      <dsp:spPr>
        <a:xfrm>
          <a:off x="2986957" y="2827459"/>
          <a:ext cx="859375" cy="859375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Data</a:t>
          </a:r>
        </a:p>
      </dsp:txBody>
      <dsp:txXfrm>
        <a:off x="3112810" y="2953312"/>
        <a:ext cx="607669" cy="607669"/>
      </dsp:txXfrm>
    </dsp:sp>
    <dsp:sp modelId="{E410F5E1-8614-4D6B-B607-141475E5569E}">
      <dsp:nvSpPr>
        <dsp:cNvPr id="0" name=""/>
        <dsp:cNvSpPr/>
      </dsp:nvSpPr>
      <dsp:spPr>
        <a:xfrm rot="10800000">
          <a:off x="2664003" y="3112127"/>
          <a:ext cx="228220" cy="290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2732469" y="3170135"/>
        <a:ext cx="159754" cy="174023"/>
      </dsp:txXfrm>
    </dsp:sp>
    <dsp:sp modelId="{F8624DDF-9A70-48CB-A8E2-C1957C539077}">
      <dsp:nvSpPr>
        <dsp:cNvPr id="0" name=""/>
        <dsp:cNvSpPr/>
      </dsp:nvSpPr>
      <dsp:spPr>
        <a:xfrm>
          <a:off x="1696976" y="2827459"/>
          <a:ext cx="859375" cy="859375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Leadership</a:t>
          </a:r>
        </a:p>
      </dsp:txBody>
      <dsp:txXfrm>
        <a:off x="1822829" y="2953312"/>
        <a:ext cx="607669" cy="607669"/>
      </dsp:txXfrm>
    </dsp:sp>
    <dsp:sp modelId="{C4240C23-09DB-451B-B394-836B02CD4E09}">
      <dsp:nvSpPr>
        <dsp:cNvPr id="0" name=""/>
        <dsp:cNvSpPr/>
      </dsp:nvSpPr>
      <dsp:spPr>
        <a:xfrm rot="13885714">
          <a:off x="1614435" y="2612903"/>
          <a:ext cx="228220" cy="290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1670012" y="2697675"/>
        <a:ext cx="159754" cy="174023"/>
      </dsp:txXfrm>
    </dsp:sp>
    <dsp:sp modelId="{68A38237-B107-468E-A229-8B74482CF841}">
      <dsp:nvSpPr>
        <dsp:cNvPr id="0" name=""/>
        <dsp:cNvSpPr/>
      </dsp:nvSpPr>
      <dsp:spPr>
        <a:xfrm>
          <a:off x="892686" y="1818911"/>
          <a:ext cx="859375" cy="859375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Action Response </a:t>
          </a:r>
        </a:p>
      </dsp:txBody>
      <dsp:txXfrm>
        <a:off x="1018539" y="1944764"/>
        <a:ext cx="607669" cy="607669"/>
      </dsp:txXfrm>
    </dsp:sp>
    <dsp:sp modelId="{BC075985-FCFE-4808-B4C7-FAB7C54358D8}">
      <dsp:nvSpPr>
        <dsp:cNvPr id="0" name=""/>
        <dsp:cNvSpPr/>
      </dsp:nvSpPr>
      <dsp:spPr>
        <a:xfrm rot="16971429">
          <a:off x="1350350" y="1481057"/>
          <a:ext cx="228220" cy="290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376965" y="1572440"/>
        <a:ext cx="159754" cy="174023"/>
      </dsp:txXfrm>
    </dsp:sp>
    <dsp:sp modelId="{2E36A296-5399-48C0-B62E-116B7BB0E37B}">
      <dsp:nvSpPr>
        <dsp:cNvPr id="0" name=""/>
        <dsp:cNvSpPr/>
      </dsp:nvSpPr>
      <dsp:spPr>
        <a:xfrm>
          <a:off x="1179734" y="561273"/>
          <a:ext cx="859375" cy="859375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Company</a:t>
          </a:r>
        </a:p>
      </dsp:txBody>
      <dsp:txXfrm>
        <a:off x="1305587" y="687126"/>
        <a:ext cx="607669" cy="607669"/>
      </dsp:txXfrm>
    </dsp:sp>
    <dsp:sp modelId="{B9DFC397-808D-4381-91DB-22BA6E26D0CF}">
      <dsp:nvSpPr>
        <dsp:cNvPr id="0" name=""/>
        <dsp:cNvSpPr/>
      </dsp:nvSpPr>
      <dsp:spPr>
        <a:xfrm rot="20057143">
          <a:off x="2070608" y="568893"/>
          <a:ext cx="228220" cy="290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073998" y="641754"/>
        <a:ext cx="159754" cy="1740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6C6B9-D026-47AD-B0C7-FE5122B09985}">
      <dsp:nvSpPr>
        <dsp:cNvPr id="0" name=""/>
        <dsp:cNvSpPr/>
      </dsp:nvSpPr>
      <dsp:spPr>
        <a:xfrm>
          <a:off x="2627009" y="983"/>
          <a:ext cx="891172" cy="891172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Leadership </a:t>
          </a:r>
        </a:p>
      </dsp:txBody>
      <dsp:txXfrm>
        <a:off x="2757518" y="131492"/>
        <a:ext cx="630154" cy="630154"/>
      </dsp:txXfrm>
    </dsp:sp>
    <dsp:sp modelId="{DF784786-F992-4128-988C-F2DABDA3AE80}">
      <dsp:nvSpPr>
        <dsp:cNvPr id="0" name=""/>
        <dsp:cNvSpPr/>
      </dsp:nvSpPr>
      <dsp:spPr>
        <a:xfrm rot="1542857">
          <a:off x="3551138" y="583840"/>
          <a:ext cx="237563" cy="300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554667" y="628533"/>
        <a:ext cx="166294" cy="180462"/>
      </dsp:txXfrm>
    </dsp:sp>
    <dsp:sp modelId="{FB1CFBD4-D268-48F2-9955-640C6795EC67}">
      <dsp:nvSpPr>
        <dsp:cNvPr id="0" name=""/>
        <dsp:cNvSpPr/>
      </dsp:nvSpPr>
      <dsp:spPr>
        <a:xfrm>
          <a:off x="3833773" y="582130"/>
          <a:ext cx="891172" cy="891172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Volunteers</a:t>
          </a:r>
        </a:p>
      </dsp:txBody>
      <dsp:txXfrm>
        <a:off x="3964282" y="712639"/>
        <a:ext cx="630154" cy="630154"/>
      </dsp:txXfrm>
    </dsp:sp>
    <dsp:sp modelId="{D559C761-207F-4EEE-AEF4-94AA1E69D678}">
      <dsp:nvSpPr>
        <dsp:cNvPr id="0" name=""/>
        <dsp:cNvSpPr/>
      </dsp:nvSpPr>
      <dsp:spPr>
        <a:xfrm rot="4628571">
          <a:off x="4308104" y="1523688"/>
          <a:ext cx="237563" cy="300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4335809" y="1549101"/>
        <a:ext cx="166294" cy="180462"/>
      </dsp:txXfrm>
    </dsp:sp>
    <dsp:sp modelId="{6D8F1805-C92C-4843-B2A3-C16D82C6FF93}">
      <dsp:nvSpPr>
        <dsp:cNvPr id="0" name=""/>
        <dsp:cNvSpPr/>
      </dsp:nvSpPr>
      <dsp:spPr>
        <a:xfrm>
          <a:off x="4131819" y="1887955"/>
          <a:ext cx="891172" cy="891172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Company</a:t>
          </a:r>
        </a:p>
      </dsp:txBody>
      <dsp:txXfrm>
        <a:off x="4262328" y="2018464"/>
        <a:ext cx="630154" cy="630154"/>
      </dsp:txXfrm>
    </dsp:sp>
    <dsp:sp modelId="{E7E94631-F57A-4D92-9A16-BF856F45B601}">
      <dsp:nvSpPr>
        <dsp:cNvPr id="0" name=""/>
        <dsp:cNvSpPr/>
      </dsp:nvSpPr>
      <dsp:spPr>
        <a:xfrm rot="7714286">
          <a:off x="4045262" y="2701494"/>
          <a:ext cx="237563" cy="300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 rot="10800000">
        <a:off x="4103114" y="2733788"/>
        <a:ext cx="166294" cy="180462"/>
      </dsp:txXfrm>
    </dsp:sp>
    <dsp:sp modelId="{A5730607-7CA1-496E-94F5-C96B31D30043}">
      <dsp:nvSpPr>
        <dsp:cNvPr id="0" name=""/>
        <dsp:cNvSpPr/>
      </dsp:nvSpPr>
      <dsp:spPr>
        <a:xfrm>
          <a:off x="3296712" y="2935145"/>
          <a:ext cx="891172" cy="891172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Data</a:t>
          </a:r>
        </a:p>
      </dsp:txBody>
      <dsp:txXfrm>
        <a:off x="3427221" y="3065654"/>
        <a:ext cx="630154" cy="630154"/>
      </dsp:txXfrm>
    </dsp:sp>
    <dsp:sp modelId="{E410F5E1-8614-4D6B-B607-141475E5569E}">
      <dsp:nvSpPr>
        <dsp:cNvPr id="0" name=""/>
        <dsp:cNvSpPr/>
      </dsp:nvSpPr>
      <dsp:spPr>
        <a:xfrm rot="10800000">
          <a:off x="2960537" y="3230346"/>
          <a:ext cx="237563" cy="300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 rot="10800000">
        <a:off x="3031806" y="3290500"/>
        <a:ext cx="166294" cy="180462"/>
      </dsp:txXfrm>
    </dsp:sp>
    <dsp:sp modelId="{F8624DDF-9A70-48CB-A8E2-C1957C539077}">
      <dsp:nvSpPr>
        <dsp:cNvPr id="0" name=""/>
        <dsp:cNvSpPr/>
      </dsp:nvSpPr>
      <dsp:spPr>
        <a:xfrm>
          <a:off x="1957306" y="2935145"/>
          <a:ext cx="891172" cy="891172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Leadership</a:t>
          </a:r>
        </a:p>
      </dsp:txBody>
      <dsp:txXfrm>
        <a:off x="2087815" y="3065654"/>
        <a:ext cx="630154" cy="630154"/>
      </dsp:txXfrm>
    </dsp:sp>
    <dsp:sp modelId="{C4240C23-09DB-451B-B394-836B02CD4E09}">
      <dsp:nvSpPr>
        <dsp:cNvPr id="0" name=""/>
        <dsp:cNvSpPr/>
      </dsp:nvSpPr>
      <dsp:spPr>
        <a:xfrm rot="13885714">
          <a:off x="1870749" y="2712008"/>
          <a:ext cx="237563" cy="300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 rot="10800000">
        <a:off x="1928601" y="2800022"/>
        <a:ext cx="166294" cy="180462"/>
      </dsp:txXfrm>
    </dsp:sp>
    <dsp:sp modelId="{68A38237-B107-468E-A229-8B74482CF841}">
      <dsp:nvSpPr>
        <dsp:cNvPr id="0" name=""/>
        <dsp:cNvSpPr/>
      </dsp:nvSpPr>
      <dsp:spPr>
        <a:xfrm>
          <a:off x="1122199" y="1887955"/>
          <a:ext cx="891172" cy="891172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Action Response </a:t>
          </a:r>
        </a:p>
      </dsp:txBody>
      <dsp:txXfrm>
        <a:off x="1252708" y="2018464"/>
        <a:ext cx="630154" cy="630154"/>
      </dsp:txXfrm>
    </dsp:sp>
    <dsp:sp modelId="{BC075985-FCFE-4808-B4C7-FAB7C54358D8}">
      <dsp:nvSpPr>
        <dsp:cNvPr id="0" name=""/>
        <dsp:cNvSpPr/>
      </dsp:nvSpPr>
      <dsp:spPr>
        <a:xfrm rot="16971429">
          <a:off x="1596531" y="1536798"/>
          <a:ext cx="237563" cy="300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624236" y="1631693"/>
        <a:ext cx="166294" cy="180462"/>
      </dsp:txXfrm>
    </dsp:sp>
    <dsp:sp modelId="{2E36A296-5399-48C0-B62E-116B7BB0E37B}">
      <dsp:nvSpPr>
        <dsp:cNvPr id="0" name=""/>
        <dsp:cNvSpPr/>
      </dsp:nvSpPr>
      <dsp:spPr>
        <a:xfrm>
          <a:off x="1420245" y="582130"/>
          <a:ext cx="891172" cy="891172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Company</a:t>
          </a:r>
        </a:p>
      </dsp:txBody>
      <dsp:txXfrm>
        <a:off x="1550754" y="712639"/>
        <a:ext cx="630154" cy="630154"/>
      </dsp:txXfrm>
    </dsp:sp>
    <dsp:sp modelId="{B9DFC397-808D-4381-91DB-22BA6E26D0CF}">
      <dsp:nvSpPr>
        <dsp:cNvPr id="0" name=""/>
        <dsp:cNvSpPr/>
      </dsp:nvSpPr>
      <dsp:spPr>
        <a:xfrm rot="20057143">
          <a:off x="2344374" y="589675"/>
          <a:ext cx="237563" cy="300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347903" y="665290"/>
        <a:ext cx="166294" cy="1804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6C6B9-D026-47AD-B0C7-FE5122B09985}">
      <dsp:nvSpPr>
        <dsp:cNvPr id="0" name=""/>
        <dsp:cNvSpPr/>
      </dsp:nvSpPr>
      <dsp:spPr>
        <a:xfrm>
          <a:off x="2369123" y="740"/>
          <a:ext cx="751953" cy="751953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Leadership </a:t>
          </a:r>
        </a:p>
      </dsp:txBody>
      <dsp:txXfrm>
        <a:off x="2479244" y="110861"/>
        <a:ext cx="531711" cy="531711"/>
      </dsp:txXfrm>
    </dsp:sp>
    <dsp:sp modelId="{DF784786-F992-4128-988C-F2DABDA3AE80}">
      <dsp:nvSpPr>
        <dsp:cNvPr id="0" name=""/>
        <dsp:cNvSpPr/>
      </dsp:nvSpPr>
      <dsp:spPr>
        <a:xfrm rot="1542857">
          <a:off x="3148679" y="492292"/>
          <a:ext cx="199819" cy="2537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151647" y="530044"/>
        <a:ext cx="139873" cy="152270"/>
      </dsp:txXfrm>
    </dsp:sp>
    <dsp:sp modelId="{FB1CFBD4-D268-48F2-9955-640C6795EC67}">
      <dsp:nvSpPr>
        <dsp:cNvPr id="0" name=""/>
        <dsp:cNvSpPr/>
      </dsp:nvSpPr>
      <dsp:spPr>
        <a:xfrm>
          <a:off x="3386291" y="490583"/>
          <a:ext cx="751953" cy="751953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Volunteers</a:t>
          </a:r>
        </a:p>
      </dsp:txBody>
      <dsp:txXfrm>
        <a:off x="3496412" y="600704"/>
        <a:ext cx="531711" cy="531711"/>
      </dsp:txXfrm>
    </dsp:sp>
    <dsp:sp modelId="{D559C761-207F-4EEE-AEF4-94AA1E69D678}">
      <dsp:nvSpPr>
        <dsp:cNvPr id="0" name=""/>
        <dsp:cNvSpPr/>
      </dsp:nvSpPr>
      <dsp:spPr>
        <a:xfrm rot="4628571">
          <a:off x="3786710" y="1284487"/>
          <a:ext cx="199819" cy="253784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810013" y="1306022"/>
        <a:ext cx="139873" cy="152270"/>
      </dsp:txXfrm>
    </dsp:sp>
    <dsp:sp modelId="{6D8F1805-C92C-4843-B2A3-C16D82C6FF93}">
      <dsp:nvSpPr>
        <dsp:cNvPr id="0" name=""/>
        <dsp:cNvSpPr/>
      </dsp:nvSpPr>
      <dsp:spPr>
        <a:xfrm>
          <a:off x="3637511" y="1591249"/>
          <a:ext cx="751953" cy="751953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Company</a:t>
          </a:r>
        </a:p>
      </dsp:txBody>
      <dsp:txXfrm>
        <a:off x="3747632" y="1701370"/>
        <a:ext cx="531711" cy="531711"/>
      </dsp:txXfrm>
    </dsp:sp>
    <dsp:sp modelId="{E7E94631-F57A-4D92-9A16-BF856F45B601}">
      <dsp:nvSpPr>
        <dsp:cNvPr id="0" name=""/>
        <dsp:cNvSpPr/>
      </dsp:nvSpPr>
      <dsp:spPr>
        <a:xfrm rot="7714286">
          <a:off x="3565153" y="2277245"/>
          <a:ext cx="199819" cy="253784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3613814" y="2304568"/>
        <a:ext cx="139873" cy="152270"/>
      </dsp:txXfrm>
    </dsp:sp>
    <dsp:sp modelId="{A5730607-7CA1-496E-94F5-C96B31D30043}">
      <dsp:nvSpPr>
        <dsp:cNvPr id="0" name=""/>
        <dsp:cNvSpPr/>
      </dsp:nvSpPr>
      <dsp:spPr>
        <a:xfrm>
          <a:off x="2933609" y="2473915"/>
          <a:ext cx="751953" cy="751953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Data</a:t>
          </a:r>
        </a:p>
      </dsp:txBody>
      <dsp:txXfrm>
        <a:off x="3043730" y="2584036"/>
        <a:ext cx="531711" cy="531711"/>
      </dsp:txXfrm>
    </dsp:sp>
    <dsp:sp modelId="{E410F5E1-8614-4D6B-B607-141475E5569E}">
      <dsp:nvSpPr>
        <dsp:cNvPr id="0" name=""/>
        <dsp:cNvSpPr/>
      </dsp:nvSpPr>
      <dsp:spPr>
        <a:xfrm rot="10800000">
          <a:off x="2650845" y="2723000"/>
          <a:ext cx="199819" cy="2537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2710791" y="2773757"/>
        <a:ext cx="139873" cy="152270"/>
      </dsp:txXfrm>
    </dsp:sp>
    <dsp:sp modelId="{F8624DDF-9A70-48CB-A8E2-C1957C539077}">
      <dsp:nvSpPr>
        <dsp:cNvPr id="0" name=""/>
        <dsp:cNvSpPr/>
      </dsp:nvSpPr>
      <dsp:spPr>
        <a:xfrm>
          <a:off x="1804637" y="2473915"/>
          <a:ext cx="751953" cy="751953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Leadership</a:t>
          </a:r>
        </a:p>
      </dsp:txBody>
      <dsp:txXfrm>
        <a:off x="1914758" y="2584036"/>
        <a:ext cx="531711" cy="531711"/>
      </dsp:txXfrm>
    </dsp:sp>
    <dsp:sp modelId="{C4240C23-09DB-451B-B394-836B02CD4E09}">
      <dsp:nvSpPr>
        <dsp:cNvPr id="0" name=""/>
        <dsp:cNvSpPr/>
      </dsp:nvSpPr>
      <dsp:spPr>
        <a:xfrm rot="13885714">
          <a:off x="1732278" y="2286088"/>
          <a:ext cx="199819" cy="2537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1780939" y="2360279"/>
        <a:ext cx="139873" cy="152270"/>
      </dsp:txXfrm>
    </dsp:sp>
    <dsp:sp modelId="{68A38237-B107-468E-A229-8B74482CF841}">
      <dsp:nvSpPr>
        <dsp:cNvPr id="0" name=""/>
        <dsp:cNvSpPr/>
      </dsp:nvSpPr>
      <dsp:spPr>
        <a:xfrm>
          <a:off x="1100734" y="1591249"/>
          <a:ext cx="751953" cy="751953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Action Response </a:t>
          </a:r>
        </a:p>
      </dsp:txBody>
      <dsp:txXfrm>
        <a:off x="1210855" y="1701370"/>
        <a:ext cx="531711" cy="531711"/>
      </dsp:txXfrm>
    </dsp:sp>
    <dsp:sp modelId="{BC075985-FCFE-4808-B4C7-FAB7C54358D8}">
      <dsp:nvSpPr>
        <dsp:cNvPr id="0" name=""/>
        <dsp:cNvSpPr/>
      </dsp:nvSpPr>
      <dsp:spPr>
        <a:xfrm rot="16971429">
          <a:off x="1501153" y="1295514"/>
          <a:ext cx="199819" cy="2537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524456" y="1375493"/>
        <a:ext cx="139873" cy="152270"/>
      </dsp:txXfrm>
    </dsp:sp>
    <dsp:sp modelId="{2E36A296-5399-48C0-B62E-116B7BB0E37B}">
      <dsp:nvSpPr>
        <dsp:cNvPr id="0" name=""/>
        <dsp:cNvSpPr/>
      </dsp:nvSpPr>
      <dsp:spPr>
        <a:xfrm>
          <a:off x="1351954" y="490583"/>
          <a:ext cx="751953" cy="751953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Company</a:t>
          </a:r>
        </a:p>
      </dsp:txBody>
      <dsp:txXfrm>
        <a:off x="1462075" y="600704"/>
        <a:ext cx="531711" cy="531711"/>
      </dsp:txXfrm>
    </dsp:sp>
    <dsp:sp modelId="{B9DFC397-808D-4381-91DB-22BA6E26D0CF}">
      <dsp:nvSpPr>
        <dsp:cNvPr id="0" name=""/>
        <dsp:cNvSpPr/>
      </dsp:nvSpPr>
      <dsp:spPr>
        <a:xfrm rot="20057143">
          <a:off x="2131510" y="497200"/>
          <a:ext cx="199819" cy="2537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134478" y="560962"/>
        <a:ext cx="139873" cy="1522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6C6B9-D026-47AD-B0C7-FE5122B09985}">
      <dsp:nvSpPr>
        <dsp:cNvPr id="0" name=""/>
        <dsp:cNvSpPr/>
      </dsp:nvSpPr>
      <dsp:spPr>
        <a:xfrm>
          <a:off x="2655641" y="1728"/>
          <a:ext cx="1215874" cy="1215874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Leadership </a:t>
          </a:r>
        </a:p>
      </dsp:txBody>
      <dsp:txXfrm>
        <a:off x="2833702" y="179789"/>
        <a:ext cx="859752" cy="859752"/>
      </dsp:txXfrm>
    </dsp:sp>
    <dsp:sp modelId="{DF784786-F992-4128-988C-F2DABDA3AE80}">
      <dsp:nvSpPr>
        <dsp:cNvPr id="0" name=""/>
        <dsp:cNvSpPr/>
      </dsp:nvSpPr>
      <dsp:spPr>
        <a:xfrm rot="1542857">
          <a:off x="3915984" y="796346"/>
          <a:ext cx="322596" cy="4103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920776" y="857422"/>
        <a:ext cx="225817" cy="246215"/>
      </dsp:txXfrm>
    </dsp:sp>
    <dsp:sp modelId="{FB1CFBD4-D268-48F2-9955-640C6795EC67}">
      <dsp:nvSpPr>
        <dsp:cNvPr id="0" name=""/>
        <dsp:cNvSpPr/>
      </dsp:nvSpPr>
      <dsp:spPr>
        <a:xfrm>
          <a:off x="4299501" y="793370"/>
          <a:ext cx="1215874" cy="1215874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Volunteers</a:t>
          </a:r>
        </a:p>
      </dsp:txBody>
      <dsp:txXfrm>
        <a:off x="4477562" y="971431"/>
        <a:ext cx="859752" cy="859752"/>
      </dsp:txXfrm>
    </dsp:sp>
    <dsp:sp modelId="{D559C761-207F-4EEE-AEF4-94AA1E69D678}">
      <dsp:nvSpPr>
        <dsp:cNvPr id="0" name=""/>
        <dsp:cNvSpPr/>
      </dsp:nvSpPr>
      <dsp:spPr>
        <a:xfrm rot="4628571">
          <a:off x="4947108" y="2076628"/>
          <a:ext cx="322596" cy="4103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4984730" y="2111523"/>
        <a:ext cx="225817" cy="246215"/>
      </dsp:txXfrm>
    </dsp:sp>
    <dsp:sp modelId="{6D8F1805-C92C-4843-B2A3-C16D82C6FF93}">
      <dsp:nvSpPr>
        <dsp:cNvPr id="0" name=""/>
        <dsp:cNvSpPr/>
      </dsp:nvSpPr>
      <dsp:spPr>
        <a:xfrm>
          <a:off x="4705501" y="2572172"/>
          <a:ext cx="1215874" cy="1215874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Company</a:t>
          </a:r>
        </a:p>
      </dsp:txBody>
      <dsp:txXfrm>
        <a:off x="4883562" y="2750233"/>
        <a:ext cx="859752" cy="859752"/>
      </dsp:txXfrm>
    </dsp:sp>
    <dsp:sp modelId="{E7E94631-F57A-4D92-9A16-BF856F45B601}">
      <dsp:nvSpPr>
        <dsp:cNvPr id="0" name=""/>
        <dsp:cNvSpPr/>
      </dsp:nvSpPr>
      <dsp:spPr>
        <a:xfrm rot="7714286">
          <a:off x="4589039" y="3681036"/>
          <a:ext cx="322596" cy="4103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4667599" y="3725275"/>
        <a:ext cx="225817" cy="246215"/>
      </dsp:txXfrm>
    </dsp:sp>
    <dsp:sp modelId="{A5730607-7CA1-496E-94F5-C96B31D30043}">
      <dsp:nvSpPr>
        <dsp:cNvPr id="0" name=""/>
        <dsp:cNvSpPr/>
      </dsp:nvSpPr>
      <dsp:spPr>
        <a:xfrm>
          <a:off x="3567915" y="3998660"/>
          <a:ext cx="1215874" cy="1215874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Data</a:t>
          </a:r>
        </a:p>
      </dsp:txBody>
      <dsp:txXfrm>
        <a:off x="3745976" y="4176721"/>
        <a:ext cx="859752" cy="859752"/>
      </dsp:txXfrm>
    </dsp:sp>
    <dsp:sp modelId="{E410F5E1-8614-4D6B-B607-141475E5569E}">
      <dsp:nvSpPr>
        <dsp:cNvPr id="0" name=""/>
        <dsp:cNvSpPr/>
      </dsp:nvSpPr>
      <dsp:spPr>
        <a:xfrm rot="10800000">
          <a:off x="3111410" y="4401419"/>
          <a:ext cx="322596" cy="410357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3208189" y="4483490"/>
        <a:ext cx="225817" cy="246215"/>
      </dsp:txXfrm>
    </dsp:sp>
    <dsp:sp modelId="{F8624DDF-9A70-48CB-A8E2-C1957C539077}">
      <dsp:nvSpPr>
        <dsp:cNvPr id="0" name=""/>
        <dsp:cNvSpPr/>
      </dsp:nvSpPr>
      <dsp:spPr>
        <a:xfrm>
          <a:off x="1743367" y="3998660"/>
          <a:ext cx="1215874" cy="1215874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Leadership</a:t>
          </a:r>
        </a:p>
      </dsp:txBody>
      <dsp:txXfrm>
        <a:off x="1921428" y="4176721"/>
        <a:ext cx="859752" cy="859752"/>
      </dsp:txXfrm>
    </dsp:sp>
    <dsp:sp modelId="{C4240C23-09DB-451B-B394-836B02CD4E09}">
      <dsp:nvSpPr>
        <dsp:cNvPr id="0" name=""/>
        <dsp:cNvSpPr/>
      </dsp:nvSpPr>
      <dsp:spPr>
        <a:xfrm rot="13885714">
          <a:off x="1626905" y="3695313"/>
          <a:ext cx="322596" cy="4103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1705465" y="3815216"/>
        <a:ext cx="225817" cy="246215"/>
      </dsp:txXfrm>
    </dsp:sp>
    <dsp:sp modelId="{68A38237-B107-468E-A229-8B74482CF841}">
      <dsp:nvSpPr>
        <dsp:cNvPr id="0" name=""/>
        <dsp:cNvSpPr/>
      </dsp:nvSpPr>
      <dsp:spPr>
        <a:xfrm>
          <a:off x="605781" y="2572172"/>
          <a:ext cx="1215874" cy="1215874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Action Response </a:t>
          </a:r>
        </a:p>
      </dsp:txBody>
      <dsp:txXfrm>
        <a:off x="783842" y="2750233"/>
        <a:ext cx="859752" cy="859752"/>
      </dsp:txXfrm>
    </dsp:sp>
    <dsp:sp modelId="{BC075985-FCFE-4808-B4C7-FAB7C54358D8}">
      <dsp:nvSpPr>
        <dsp:cNvPr id="0" name=""/>
        <dsp:cNvSpPr/>
      </dsp:nvSpPr>
      <dsp:spPr>
        <a:xfrm rot="16971429">
          <a:off x="1253388" y="2094430"/>
          <a:ext cx="322596" cy="4103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291010" y="2223677"/>
        <a:ext cx="225817" cy="246215"/>
      </dsp:txXfrm>
    </dsp:sp>
    <dsp:sp modelId="{2E36A296-5399-48C0-B62E-116B7BB0E37B}">
      <dsp:nvSpPr>
        <dsp:cNvPr id="0" name=""/>
        <dsp:cNvSpPr/>
      </dsp:nvSpPr>
      <dsp:spPr>
        <a:xfrm>
          <a:off x="1011781" y="793370"/>
          <a:ext cx="1215874" cy="1215874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Company</a:t>
          </a:r>
        </a:p>
      </dsp:txBody>
      <dsp:txXfrm>
        <a:off x="1189842" y="971431"/>
        <a:ext cx="859752" cy="859752"/>
      </dsp:txXfrm>
    </dsp:sp>
    <dsp:sp modelId="{B9DFC397-808D-4381-91DB-22BA6E26D0CF}">
      <dsp:nvSpPr>
        <dsp:cNvPr id="0" name=""/>
        <dsp:cNvSpPr/>
      </dsp:nvSpPr>
      <dsp:spPr>
        <a:xfrm rot="20057143">
          <a:off x="2272124" y="804269"/>
          <a:ext cx="322596" cy="4103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276916" y="907335"/>
        <a:ext cx="225817" cy="24621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6C6B9-D026-47AD-B0C7-FE5122B09985}">
      <dsp:nvSpPr>
        <dsp:cNvPr id="0" name=""/>
        <dsp:cNvSpPr/>
      </dsp:nvSpPr>
      <dsp:spPr>
        <a:xfrm>
          <a:off x="2808924" y="699"/>
          <a:ext cx="1013479" cy="1013479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Leadership </a:t>
          </a:r>
        </a:p>
      </dsp:txBody>
      <dsp:txXfrm>
        <a:off x="2957345" y="149120"/>
        <a:ext cx="716637" cy="716637"/>
      </dsp:txXfrm>
    </dsp:sp>
    <dsp:sp modelId="{DF784786-F992-4128-988C-F2DABDA3AE80}">
      <dsp:nvSpPr>
        <dsp:cNvPr id="0" name=""/>
        <dsp:cNvSpPr/>
      </dsp:nvSpPr>
      <dsp:spPr>
        <a:xfrm rot="1542857">
          <a:off x="3859457" y="663028"/>
          <a:ext cx="268856" cy="342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863451" y="713940"/>
        <a:ext cx="188199" cy="205229"/>
      </dsp:txXfrm>
    </dsp:sp>
    <dsp:sp modelId="{FB1CFBD4-D268-48F2-9955-640C6795EC67}">
      <dsp:nvSpPr>
        <dsp:cNvPr id="0" name=""/>
        <dsp:cNvSpPr/>
      </dsp:nvSpPr>
      <dsp:spPr>
        <a:xfrm>
          <a:off x="4179078" y="660530"/>
          <a:ext cx="1013479" cy="1013479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Volunteers</a:t>
          </a:r>
        </a:p>
      </dsp:txBody>
      <dsp:txXfrm>
        <a:off x="4327499" y="808951"/>
        <a:ext cx="716637" cy="716637"/>
      </dsp:txXfrm>
    </dsp:sp>
    <dsp:sp modelId="{D559C761-207F-4EEE-AEF4-94AA1E69D678}">
      <dsp:nvSpPr>
        <dsp:cNvPr id="0" name=""/>
        <dsp:cNvSpPr/>
      </dsp:nvSpPr>
      <dsp:spPr>
        <a:xfrm rot="4628571">
          <a:off x="4718896" y="1730140"/>
          <a:ext cx="268856" cy="342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750251" y="1759233"/>
        <a:ext cx="188199" cy="205229"/>
      </dsp:txXfrm>
    </dsp:sp>
    <dsp:sp modelId="{6D8F1805-C92C-4843-B2A3-C16D82C6FF93}">
      <dsp:nvSpPr>
        <dsp:cNvPr id="0" name=""/>
        <dsp:cNvSpPr/>
      </dsp:nvSpPr>
      <dsp:spPr>
        <a:xfrm>
          <a:off x="4517478" y="2143157"/>
          <a:ext cx="1013479" cy="1013479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Company</a:t>
          </a:r>
        </a:p>
      </dsp:txBody>
      <dsp:txXfrm>
        <a:off x="4665899" y="2291578"/>
        <a:ext cx="716637" cy="716637"/>
      </dsp:txXfrm>
    </dsp:sp>
    <dsp:sp modelId="{E7E94631-F57A-4D92-9A16-BF856F45B601}">
      <dsp:nvSpPr>
        <dsp:cNvPr id="0" name=""/>
        <dsp:cNvSpPr/>
      </dsp:nvSpPr>
      <dsp:spPr>
        <a:xfrm rot="7714286">
          <a:off x="4420446" y="3067410"/>
          <a:ext cx="268856" cy="342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4485919" y="3104290"/>
        <a:ext cx="188199" cy="205229"/>
      </dsp:txXfrm>
    </dsp:sp>
    <dsp:sp modelId="{A5730607-7CA1-496E-94F5-C96B31D30043}">
      <dsp:nvSpPr>
        <dsp:cNvPr id="0" name=""/>
        <dsp:cNvSpPr/>
      </dsp:nvSpPr>
      <dsp:spPr>
        <a:xfrm>
          <a:off x="3569302" y="3332132"/>
          <a:ext cx="1013479" cy="1013479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Data</a:t>
          </a:r>
        </a:p>
      </dsp:txBody>
      <dsp:txXfrm>
        <a:off x="3717723" y="3480553"/>
        <a:ext cx="716637" cy="716637"/>
      </dsp:txXfrm>
    </dsp:sp>
    <dsp:sp modelId="{E410F5E1-8614-4D6B-B607-141475E5569E}">
      <dsp:nvSpPr>
        <dsp:cNvPr id="0" name=""/>
        <dsp:cNvSpPr/>
      </dsp:nvSpPr>
      <dsp:spPr>
        <a:xfrm rot="10800000">
          <a:off x="3188845" y="3667847"/>
          <a:ext cx="268856" cy="342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3269502" y="3736257"/>
        <a:ext cx="188199" cy="205229"/>
      </dsp:txXfrm>
    </dsp:sp>
    <dsp:sp modelId="{F8624DDF-9A70-48CB-A8E2-C1957C539077}">
      <dsp:nvSpPr>
        <dsp:cNvPr id="0" name=""/>
        <dsp:cNvSpPr/>
      </dsp:nvSpPr>
      <dsp:spPr>
        <a:xfrm>
          <a:off x="2048546" y="3332132"/>
          <a:ext cx="1013479" cy="1013479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Leadership</a:t>
          </a:r>
        </a:p>
      </dsp:txBody>
      <dsp:txXfrm>
        <a:off x="2196967" y="3480553"/>
        <a:ext cx="716637" cy="716637"/>
      </dsp:txXfrm>
    </dsp:sp>
    <dsp:sp modelId="{C4240C23-09DB-451B-B394-836B02CD4E09}">
      <dsp:nvSpPr>
        <dsp:cNvPr id="0" name=""/>
        <dsp:cNvSpPr/>
      </dsp:nvSpPr>
      <dsp:spPr>
        <a:xfrm rot="13885714">
          <a:off x="1951514" y="3079309"/>
          <a:ext cx="268856" cy="342049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2016987" y="3179249"/>
        <a:ext cx="188199" cy="205229"/>
      </dsp:txXfrm>
    </dsp:sp>
    <dsp:sp modelId="{68A38237-B107-468E-A229-8B74482CF841}">
      <dsp:nvSpPr>
        <dsp:cNvPr id="0" name=""/>
        <dsp:cNvSpPr/>
      </dsp:nvSpPr>
      <dsp:spPr>
        <a:xfrm>
          <a:off x="1100371" y="2143157"/>
          <a:ext cx="1013479" cy="1013479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Action Response </a:t>
          </a:r>
        </a:p>
      </dsp:txBody>
      <dsp:txXfrm>
        <a:off x="1248792" y="2291578"/>
        <a:ext cx="716637" cy="716637"/>
      </dsp:txXfrm>
    </dsp:sp>
    <dsp:sp modelId="{BC075985-FCFE-4808-B4C7-FAB7C54358D8}">
      <dsp:nvSpPr>
        <dsp:cNvPr id="0" name=""/>
        <dsp:cNvSpPr/>
      </dsp:nvSpPr>
      <dsp:spPr>
        <a:xfrm rot="16971429">
          <a:off x="1640189" y="1744977"/>
          <a:ext cx="268856" cy="342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671544" y="1852704"/>
        <a:ext cx="188199" cy="205229"/>
      </dsp:txXfrm>
    </dsp:sp>
    <dsp:sp modelId="{2E36A296-5399-48C0-B62E-116B7BB0E37B}">
      <dsp:nvSpPr>
        <dsp:cNvPr id="0" name=""/>
        <dsp:cNvSpPr/>
      </dsp:nvSpPr>
      <dsp:spPr>
        <a:xfrm>
          <a:off x="1438771" y="660530"/>
          <a:ext cx="1013479" cy="1013479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Company</a:t>
          </a:r>
        </a:p>
      </dsp:txBody>
      <dsp:txXfrm>
        <a:off x="1587192" y="808951"/>
        <a:ext cx="716637" cy="716637"/>
      </dsp:txXfrm>
    </dsp:sp>
    <dsp:sp modelId="{B9DFC397-808D-4381-91DB-22BA6E26D0CF}">
      <dsp:nvSpPr>
        <dsp:cNvPr id="0" name=""/>
        <dsp:cNvSpPr/>
      </dsp:nvSpPr>
      <dsp:spPr>
        <a:xfrm rot="20057143">
          <a:off x="2489303" y="669631"/>
          <a:ext cx="268856" cy="342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493297" y="755539"/>
        <a:ext cx="188199" cy="20522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930C7-9505-444D-80BB-FCC6E4DE9B49}">
      <dsp:nvSpPr>
        <dsp:cNvPr id="0" name=""/>
        <dsp:cNvSpPr/>
      </dsp:nvSpPr>
      <dsp:spPr>
        <a:xfrm>
          <a:off x="0" y="0"/>
          <a:ext cx="822477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B2681-3468-4C79-9FD5-C69F8B10C31A}">
      <dsp:nvSpPr>
        <dsp:cNvPr id="0" name=""/>
        <dsp:cNvSpPr/>
      </dsp:nvSpPr>
      <dsp:spPr>
        <a:xfrm>
          <a:off x="0" y="0"/>
          <a:ext cx="3038034" cy="4351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Deployed to appropriate companies based on the needs identified in BRE surveys. </a:t>
          </a:r>
        </a:p>
      </dsp:txBody>
      <dsp:txXfrm>
        <a:off x="0" y="0"/>
        <a:ext cx="3038034" cy="4351338"/>
      </dsp:txXfrm>
    </dsp:sp>
    <dsp:sp modelId="{AF746ED8-E90A-4B87-A769-EC20CD39180D}">
      <dsp:nvSpPr>
        <dsp:cNvPr id="0" name=""/>
        <dsp:cNvSpPr/>
      </dsp:nvSpPr>
      <dsp:spPr>
        <a:xfrm>
          <a:off x="3135261" y="34260"/>
          <a:ext cx="5088237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Training		</a:t>
          </a:r>
        </a:p>
      </dsp:txBody>
      <dsp:txXfrm>
        <a:off x="3135261" y="34260"/>
        <a:ext cx="5088237" cy="685208"/>
      </dsp:txXfrm>
    </dsp:sp>
    <dsp:sp modelId="{4363CC16-006B-48AE-AACD-816B15550FF1}">
      <dsp:nvSpPr>
        <dsp:cNvPr id="0" name=""/>
        <dsp:cNvSpPr/>
      </dsp:nvSpPr>
      <dsp:spPr>
        <a:xfrm>
          <a:off x="3038034" y="719468"/>
          <a:ext cx="51854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8F2620-D4D4-47F6-9F00-84F95EC5E0CE}">
      <dsp:nvSpPr>
        <dsp:cNvPr id="0" name=""/>
        <dsp:cNvSpPr/>
      </dsp:nvSpPr>
      <dsp:spPr>
        <a:xfrm>
          <a:off x="3135261" y="753729"/>
          <a:ext cx="5088237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Compliance</a:t>
          </a:r>
        </a:p>
      </dsp:txBody>
      <dsp:txXfrm>
        <a:off x="3135261" y="753729"/>
        <a:ext cx="5088237" cy="685208"/>
      </dsp:txXfrm>
    </dsp:sp>
    <dsp:sp modelId="{D7362D8A-5FDD-41A0-9E24-686137BE4413}">
      <dsp:nvSpPr>
        <dsp:cNvPr id="0" name=""/>
        <dsp:cNvSpPr/>
      </dsp:nvSpPr>
      <dsp:spPr>
        <a:xfrm>
          <a:off x="3038034" y="1438937"/>
          <a:ext cx="51854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B0A212-6036-4FCB-914C-2FFA0ABA47D1}">
      <dsp:nvSpPr>
        <dsp:cNvPr id="0" name=""/>
        <dsp:cNvSpPr/>
      </dsp:nvSpPr>
      <dsp:spPr>
        <a:xfrm>
          <a:off x="3135261" y="1473197"/>
          <a:ext cx="5088237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Grant Identification</a:t>
          </a:r>
        </a:p>
      </dsp:txBody>
      <dsp:txXfrm>
        <a:off x="3135261" y="1473197"/>
        <a:ext cx="5088237" cy="685208"/>
      </dsp:txXfrm>
    </dsp:sp>
    <dsp:sp modelId="{491ED989-DF9A-4081-9D18-C5E1ED7168FC}">
      <dsp:nvSpPr>
        <dsp:cNvPr id="0" name=""/>
        <dsp:cNvSpPr/>
      </dsp:nvSpPr>
      <dsp:spPr>
        <a:xfrm>
          <a:off x="3038034" y="2158406"/>
          <a:ext cx="51854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FC2434-F456-4C18-8B1F-F302EA18BE9E}">
      <dsp:nvSpPr>
        <dsp:cNvPr id="0" name=""/>
        <dsp:cNvSpPr/>
      </dsp:nvSpPr>
      <dsp:spPr>
        <a:xfrm>
          <a:off x="3135261" y="2192666"/>
          <a:ext cx="5088237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Expertise</a:t>
          </a:r>
        </a:p>
      </dsp:txBody>
      <dsp:txXfrm>
        <a:off x="3135261" y="2192666"/>
        <a:ext cx="5088237" cy="685208"/>
      </dsp:txXfrm>
    </dsp:sp>
    <dsp:sp modelId="{FEDBAB48-D022-42EA-AE6C-8B1925281BEF}">
      <dsp:nvSpPr>
        <dsp:cNvPr id="0" name=""/>
        <dsp:cNvSpPr/>
      </dsp:nvSpPr>
      <dsp:spPr>
        <a:xfrm>
          <a:off x="3038034" y="2877874"/>
          <a:ext cx="51854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1F811-0BF5-468F-BE9B-961FE93D3C34}">
      <dsp:nvSpPr>
        <dsp:cNvPr id="0" name=""/>
        <dsp:cNvSpPr/>
      </dsp:nvSpPr>
      <dsp:spPr>
        <a:xfrm>
          <a:off x="3135261" y="2912135"/>
          <a:ext cx="5088237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Capital</a:t>
          </a:r>
        </a:p>
      </dsp:txBody>
      <dsp:txXfrm>
        <a:off x="3135261" y="2912135"/>
        <a:ext cx="5088237" cy="685208"/>
      </dsp:txXfrm>
    </dsp:sp>
    <dsp:sp modelId="{FB9EB063-D384-42EF-A687-31DF317CB213}">
      <dsp:nvSpPr>
        <dsp:cNvPr id="0" name=""/>
        <dsp:cNvSpPr/>
      </dsp:nvSpPr>
      <dsp:spPr>
        <a:xfrm>
          <a:off x="3038034" y="3597343"/>
          <a:ext cx="51854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750029-9D83-451C-A2ED-EF5E75F62B99}">
      <dsp:nvSpPr>
        <dsp:cNvPr id="0" name=""/>
        <dsp:cNvSpPr/>
      </dsp:nvSpPr>
      <dsp:spPr>
        <a:xfrm>
          <a:off x="3135261" y="3631603"/>
          <a:ext cx="5088237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Navigating Red tape (Bureaucracy) </a:t>
          </a:r>
        </a:p>
      </dsp:txBody>
      <dsp:txXfrm>
        <a:off x="3135261" y="3631603"/>
        <a:ext cx="5088237" cy="685208"/>
      </dsp:txXfrm>
    </dsp:sp>
    <dsp:sp modelId="{401E9D65-ADB9-4916-8BFB-78A681BDCA34}">
      <dsp:nvSpPr>
        <dsp:cNvPr id="0" name=""/>
        <dsp:cNvSpPr/>
      </dsp:nvSpPr>
      <dsp:spPr>
        <a:xfrm>
          <a:off x="3038034" y="4316812"/>
          <a:ext cx="51854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6C6B9-D026-47AD-B0C7-FE5122B09985}">
      <dsp:nvSpPr>
        <dsp:cNvPr id="0" name=""/>
        <dsp:cNvSpPr/>
      </dsp:nvSpPr>
      <dsp:spPr>
        <a:xfrm>
          <a:off x="1912476" y="42"/>
          <a:ext cx="793857" cy="79385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Leadership </a:t>
          </a:r>
        </a:p>
      </dsp:txBody>
      <dsp:txXfrm>
        <a:off x="2028734" y="116300"/>
        <a:ext cx="561341" cy="561341"/>
      </dsp:txXfrm>
    </dsp:sp>
    <dsp:sp modelId="{DF784786-F992-4128-988C-F2DABDA3AE80}">
      <dsp:nvSpPr>
        <dsp:cNvPr id="0" name=""/>
        <dsp:cNvSpPr/>
      </dsp:nvSpPr>
      <dsp:spPr>
        <a:xfrm rot="1542857">
          <a:off x="2735570" y="519104"/>
          <a:ext cx="211249" cy="267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738708" y="558940"/>
        <a:ext cx="147874" cy="160757"/>
      </dsp:txXfrm>
    </dsp:sp>
    <dsp:sp modelId="{FB1CFBD4-D268-48F2-9955-640C6795EC67}">
      <dsp:nvSpPr>
        <dsp:cNvPr id="0" name=""/>
        <dsp:cNvSpPr/>
      </dsp:nvSpPr>
      <dsp:spPr>
        <a:xfrm>
          <a:off x="2986829" y="517424"/>
          <a:ext cx="793857" cy="79385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Volunteers</a:t>
          </a:r>
        </a:p>
      </dsp:txBody>
      <dsp:txXfrm>
        <a:off x="3103087" y="633682"/>
        <a:ext cx="561341" cy="561341"/>
      </dsp:txXfrm>
    </dsp:sp>
    <dsp:sp modelId="{D559C761-207F-4EEE-AEF4-94AA1E69D678}">
      <dsp:nvSpPr>
        <dsp:cNvPr id="0" name=""/>
        <dsp:cNvSpPr/>
      </dsp:nvSpPr>
      <dsp:spPr>
        <a:xfrm rot="4628571">
          <a:off x="3409475" y="1355833"/>
          <a:ext cx="211249" cy="267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434111" y="1378525"/>
        <a:ext cx="147874" cy="160757"/>
      </dsp:txXfrm>
    </dsp:sp>
    <dsp:sp modelId="{6D8F1805-C92C-4843-B2A3-C16D82C6FF93}">
      <dsp:nvSpPr>
        <dsp:cNvPr id="0" name=""/>
        <dsp:cNvSpPr/>
      </dsp:nvSpPr>
      <dsp:spPr>
        <a:xfrm>
          <a:off x="3252173" y="1679969"/>
          <a:ext cx="793857" cy="79385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Company</a:t>
          </a:r>
        </a:p>
      </dsp:txBody>
      <dsp:txXfrm>
        <a:off x="3368431" y="1796227"/>
        <a:ext cx="561341" cy="561341"/>
      </dsp:txXfrm>
    </dsp:sp>
    <dsp:sp modelId="{E7E94631-F57A-4D92-9A16-BF856F45B601}">
      <dsp:nvSpPr>
        <dsp:cNvPr id="0" name=""/>
        <dsp:cNvSpPr/>
      </dsp:nvSpPr>
      <dsp:spPr>
        <a:xfrm rot="7714286">
          <a:off x="3175466" y="2404405"/>
          <a:ext cx="211249" cy="267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3226910" y="2433216"/>
        <a:ext cx="147874" cy="160757"/>
      </dsp:txXfrm>
    </dsp:sp>
    <dsp:sp modelId="{A5730607-7CA1-496E-94F5-C96B31D30043}">
      <dsp:nvSpPr>
        <dsp:cNvPr id="0" name=""/>
        <dsp:cNvSpPr/>
      </dsp:nvSpPr>
      <dsp:spPr>
        <a:xfrm>
          <a:off x="2508697" y="2612259"/>
          <a:ext cx="793857" cy="79385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Data</a:t>
          </a:r>
        </a:p>
      </dsp:txBody>
      <dsp:txXfrm>
        <a:off x="2624955" y="2728517"/>
        <a:ext cx="561341" cy="561341"/>
      </dsp:txXfrm>
    </dsp:sp>
    <dsp:sp modelId="{E410F5E1-8614-4D6B-B607-141475E5569E}">
      <dsp:nvSpPr>
        <dsp:cNvPr id="0" name=""/>
        <dsp:cNvSpPr/>
      </dsp:nvSpPr>
      <dsp:spPr>
        <a:xfrm rot="10800000">
          <a:off x="2209758" y="2875224"/>
          <a:ext cx="211249" cy="267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2273133" y="2928809"/>
        <a:ext cx="147874" cy="160757"/>
      </dsp:txXfrm>
    </dsp:sp>
    <dsp:sp modelId="{F8624DDF-9A70-48CB-A8E2-C1957C539077}">
      <dsp:nvSpPr>
        <dsp:cNvPr id="0" name=""/>
        <dsp:cNvSpPr/>
      </dsp:nvSpPr>
      <dsp:spPr>
        <a:xfrm>
          <a:off x="1316254" y="2612259"/>
          <a:ext cx="793857" cy="79385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Leadership</a:t>
          </a:r>
        </a:p>
      </dsp:txBody>
      <dsp:txXfrm>
        <a:off x="1432512" y="2728517"/>
        <a:ext cx="561341" cy="561341"/>
      </dsp:txXfrm>
    </dsp:sp>
    <dsp:sp modelId="{C4240C23-09DB-451B-B394-836B02CD4E09}">
      <dsp:nvSpPr>
        <dsp:cNvPr id="0" name=""/>
        <dsp:cNvSpPr/>
      </dsp:nvSpPr>
      <dsp:spPr>
        <a:xfrm rot="13885714">
          <a:off x="1239548" y="2413754"/>
          <a:ext cx="211249" cy="267927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1290992" y="2492113"/>
        <a:ext cx="147874" cy="160757"/>
      </dsp:txXfrm>
    </dsp:sp>
    <dsp:sp modelId="{68A38237-B107-468E-A229-8B74482CF841}">
      <dsp:nvSpPr>
        <dsp:cNvPr id="0" name=""/>
        <dsp:cNvSpPr/>
      </dsp:nvSpPr>
      <dsp:spPr>
        <a:xfrm>
          <a:off x="572778" y="1679969"/>
          <a:ext cx="793857" cy="79385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Action Response </a:t>
          </a:r>
        </a:p>
      </dsp:txBody>
      <dsp:txXfrm>
        <a:off x="689036" y="1796227"/>
        <a:ext cx="561341" cy="561341"/>
      </dsp:txXfrm>
    </dsp:sp>
    <dsp:sp modelId="{BC075985-FCFE-4808-B4C7-FAB7C54358D8}">
      <dsp:nvSpPr>
        <dsp:cNvPr id="0" name=""/>
        <dsp:cNvSpPr/>
      </dsp:nvSpPr>
      <dsp:spPr>
        <a:xfrm rot="16971429">
          <a:off x="995424" y="1367491"/>
          <a:ext cx="211249" cy="267927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>
            <a:solidFill>
              <a:srgbClr val="C00000"/>
            </a:solidFill>
          </a:endParaRPr>
        </a:p>
      </dsp:txBody>
      <dsp:txXfrm>
        <a:off x="1020060" y="1451969"/>
        <a:ext cx="147874" cy="160757"/>
      </dsp:txXfrm>
    </dsp:sp>
    <dsp:sp modelId="{2E36A296-5399-48C0-B62E-116B7BB0E37B}">
      <dsp:nvSpPr>
        <dsp:cNvPr id="0" name=""/>
        <dsp:cNvSpPr/>
      </dsp:nvSpPr>
      <dsp:spPr>
        <a:xfrm>
          <a:off x="838122" y="517424"/>
          <a:ext cx="793857" cy="79385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Company</a:t>
          </a:r>
        </a:p>
      </dsp:txBody>
      <dsp:txXfrm>
        <a:off x="954380" y="633682"/>
        <a:ext cx="561341" cy="561341"/>
      </dsp:txXfrm>
    </dsp:sp>
    <dsp:sp modelId="{B9DFC397-808D-4381-91DB-22BA6E26D0CF}">
      <dsp:nvSpPr>
        <dsp:cNvPr id="0" name=""/>
        <dsp:cNvSpPr/>
      </dsp:nvSpPr>
      <dsp:spPr>
        <a:xfrm rot="20057143">
          <a:off x="1661216" y="524293"/>
          <a:ext cx="211249" cy="267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664354" y="591627"/>
        <a:ext cx="147874" cy="16075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6C6B9-D026-47AD-B0C7-FE5122B09985}">
      <dsp:nvSpPr>
        <dsp:cNvPr id="0" name=""/>
        <dsp:cNvSpPr/>
      </dsp:nvSpPr>
      <dsp:spPr>
        <a:xfrm>
          <a:off x="4750761" y="1612"/>
          <a:ext cx="1014077" cy="1014077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Leadership </a:t>
          </a:r>
        </a:p>
      </dsp:txBody>
      <dsp:txXfrm>
        <a:off x="4899269" y="150120"/>
        <a:ext cx="717061" cy="717061"/>
      </dsp:txXfrm>
    </dsp:sp>
    <dsp:sp modelId="{DF784786-F992-4128-988C-F2DABDA3AE80}">
      <dsp:nvSpPr>
        <dsp:cNvPr id="0" name=""/>
        <dsp:cNvSpPr/>
      </dsp:nvSpPr>
      <dsp:spPr>
        <a:xfrm rot="1542857">
          <a:off x="5801963" y="664393"/>
          <a:ext cx="269168" cy="3422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805961" y="715325"/>
        <a:ext cx="188418" cy="205351"/>
      </dsp:txXfrm>
    </dsp:sp>
    <dsp:sp modelId="{FB1CFBD4-D268-48F2-9955-640C6795EC67}">
      <dsp:nvSpPr>
        <dsp:cNvPr id="0" name=""/>
        <dsp:cNvSpPr/>
      </dsp:nvSpPr>
      <dsp:spPr>
        <a:xfrm>
          <a:off x="6121984" y="661959"/>
          <a:ext cx="1014077" cy="101407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Volunteers</a:t>
          </a:r>
        </a:p>
      </dsp:txBody>
      <dsp:txXfrm>
        <a:off x="6270492" y="810467"/>
        <a:ext cx="717061" cy="717061"/>
      </dsp:txXfrm>
    </dsp:sp>
    <dsp:sp modelId="{D559C761-207F-4EEE-AEF4-94AA1E69D678}">
      <dsp:nvSpPr>
        <dsp:cNvPr id="0" name=""/>
        <dsp:cNvSpPr/>
      </dsp:nvSpPr>
      <dsp:spPr>
        <a:xfrm rot="4628571">
          <a:off x="6662076" y="1732337"/>
          <a:ext cx="269168" cy="3422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693467" y="1761424"/>
        <a:ext cx="188418" cy="205351"/>
      </dsp:txXfrm>
    </dsp:sp>
    <dsp:sp modelId="{6D8F1805-C92C-4843-B2A3-C16D82C6FF93}">
      <dsp:nvSpPr>
        <dsp:cNvPr id="0" name=""/>
        <dsp:cNvSpPr/>
      </dsp:nvSpPr>
      <dsp:spPr>
        <a:xfrm>
          <a:off x="6460649" y="2145744"/>
          <a:ext cx="1014077" cy="101407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Company</a:t>
          </a:r>
        </a:p>
      </dsp:txBody>
      <dsp:txXfrm>
        <a:off x="6609157" y="2294252"/>
        <a:ext cx="717061" cy="717061"/>
      </dsp:txXfrm>
    </dsp:sp>
    <dsp:sp modelId="{E7E94631-F57A-4D92-9A16-BF856F45B601}">
      <dsp:nvSpPr>
        <dsp:cNvPr id="0" name=""/>
        <dsp:cNvSpPr/>
      </dsp:nvSpPr>
      <dsp:spPr>
        <a:xfrm rot="7714286">
          <a:off x="6363395" y="3070653"/>
          <a:ext cx="269168" cy="3422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6428943" y="3107537"/>
        <a:ext cx="188418" cy="205351"/>
      </dsp:txXfrm>
    </dsp:sp>
    <dsp:sp modelId="{A5730607-7CA1-496E-94F5-C96B31D30043}">
      <dsp:nvSpPr>
        <dsp:cNvPr id="0" name=""/>
        <dsp:cNvSpPr/>
      </dsp:nvSpPr>
      <dsp:spPr>
        <a:xfrm>
          <a:off x="5511732" y="3335647"/>
          <a:ext cx="1014077" cy="101407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Data</a:t>
          </a:r>
        </a:p>
      </dsp:txBody>
      <dsp:txXfrm>
        <a:off x="5660240" y="3484155"/>
        <a:ext cx="717061" cy="717061"/>
      </dsp:txXfrm>
    </dsp:sp>
    <dsp:sp modelId="{E410F5E1-8614-4D6B-B607-141475E5569E}">
      <dsp:nvSpPr>
        <dsp:cNvPr id="0" name=""/>
        <dsp:cNvSpPr/>
      </dsp:nvSpPr>
      <dsp:spPr>
        <a:xfrm rot="10800000">
          <a:off x="5130833" y="3671561"/>
          <a:ext cx="269168" cy="3422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5211583" y="3740011"/>
        <a:ext cx="188418" cy="205351"/>
      </dsp:txXfrm>
    </dsp:sp>
    <dsp:sp modelId="{F8624DDF-9A70-48CB-A8E2-C1957C539077}">
      <dsp:nvSpPr>
        <dsp:cNvPr id="0" name=""/>
        <dsp:cNvSpPr/>
      </dsp:nvSpPr>
      <dsp:spPr>
        <a:xfrm>
          <a:off x="3989789" y="3335647"/>
          <a:ext cx="1014077" cy="101407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Leadership</a:t>
          </a:r>
        </a:p>
      </dsp:txBody>
      <dsp:txXfrm>
        <a:off x="4138297" y="3484155"/>
        <a:ext cx="717061" cy="717061"/>
      </dsp:txXfrm>
    </dsp:sp>
    <dsp:sp modelId="{C4240C23-09DB-451B-B394-836B02CD4E09}">
      <dsp:nvSpPr>
        <dsp:cNvPr id="0" name=""/>
        <dsp:cNvSpPr/>
      </dsp:nvSpPr>
      <dsp:spPr>
        <a:xfrm rot="13885714">
          <a:off x="3892535" y="3082565"/>
          <a:ext cx="269168" cy="342251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3958083" y="3182581"/>
        <a:ext cx="188418" cy="205351"/>
      </dsp:txXfrm>
    </dsp:sp>
    <dsp:sp modelId="{68A38237-B107-468E-A229-8B74482CF841}">
      <dsp:nvSpPr>
        <dsp:cNvPr id="0" name=""/>
        <dsp:cNvSpPr/>
      </dsp:nvSpPr>
      <dsp:spPr>
        <a:xfrm>
          <a:off x="3040873" y="2145744"/>
          <a:ext cx="1014077" cy="101407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Action Response </a:t>
          </a:r>
        </a:p>
      </dsp:txBody>
      <dsp:txXfrm>
        <a:off x="3189381" y="2294252"/>
        <a:ext cx="717061" cy="717061"/>
      </dsp:txXfrm>
    </dsp:sp>
    <dsp:sp modelId="{BC075985-FCFE-4808-B4C7-FAB7C54358D8}">
      <dsp:nvSpPr>
        <dsp:cNvPr id="0" name=""/>
        <dsp:cNvSpPr/>
      </dsp:nvSpPr>
      <dsp:spPr>
        <a:xfrm rot="16971429">
          <a:off x="3580964" y="1747191"/>
          <a:ext cx="269168" cy="3422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612355" y="1855004"/>
        <a:ext cx="188418" cy="205351"/>
      </dsp:txXfrm>
    </dsp:sp>
    <dsp:sp modelId="{2E36A296-5399-48C0-B62E-116B7BB0E37B}">
      <dsp:nvSpPr>
        <dsp:cNvPr id="0" name=""/>
        <dsp:cNvSpPr/>
      </dsp:nvSpPr>
      <dsp:spPr>
        <a:xfrm>
          <a:off x="3379537" y="661959"/>
          <a:ext cx="1014077" cy="1014077"/>
        </a:xfrm>
        <a:prstGeom prst="ellipse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Company</a:t>
          </a:r>
        </a:p>
      </dsp:txBody>
      <dsp:txXfrm>
        <a:off x="3528045" y="810467"/>
        <a:ext cx="717061" cy="717061"/>
      </dsp:txXfrm>
    </dsp:sp>
    <dsp:sp modelId="{B9DFC397-808D-4381-91DB-22BA6E26D0CF}">
      <dsp:nvSpPr>
        <dsp:cNvPr id="0" name=""/>
        <dsp:cNvSpPr/>
      </dsp:nvSpPr>
      <dsp:spPr>
        <a:xfrm rot="20057143">
          <a:off x="4430740" y="671004"/>
          <a:ext cx="269168" cy="342251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434738" y="756972"/>
        <a:ext cx="188418" cy="20535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6C6B9-D026-47AD-B0C7-FE5122B09985}">
      <dsp:nvSpPr>
        <dsp:cNvPr id="0" name=""/>
        <dsp:cNvSpPr/>
      </dsp:nvSpPr>
      <dsp:spPr>
        <a:xfrm>
          <a:off x="4799583" y="1352"/>
          <a:ext cx="1426684" cy="1426684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Leadership </a:t>
          </a:r>
        </a:p>
      </dsp:txBody>
      <dsp:txXfrm>
        <a:off x="5008516" y="210285"/>
        <a:ext cx="1008818" cy="1008818"/>
      </dsp:txXfrm>
    </dsp:sp>
    <dsp:sp modelId="{DF784786-F992-4128-988C-F2DABDA3AE80}">
      <dsp:nvSpPr>
        <dsp:cNvPr id="0" name=""/>
        <dsp:cNvSpPr/>
      </dsp:nvSpPr>
      <dsp:spPr>
        <a:xfrm rot="1542857">
          <a:off x="6279108" y="934552"/>
          <a:ext cx="380569" cy="481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6284761" y="1006085"/>
        <a:ext cx="266398" cy="288904"/>
      </dsp:txXfrm>
    </dsp:sp>
    <dsp:sp modelId="{FB1CFBD4-D268-48F2-9955-640C6795EC67}">
      <dsp:nvSpPr>
        <dsp:cNvPr id="0" name=""/>
        <dsp:cNvSpPr/>
      </dsp:nvSpPr>
      <dsp:spPr>
        <a:xfrm>
          <a:off x="6731926" y="931920"/>
          <a:ext cx="1426684" cy="1426684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Volunteers</a:t>
          </a:r>
        </a:p>
      </dsp:txBody>
      <dsp:txXfrm>
        <a:off x="6940859" y="1140853"/>
        <a:ext cx="1008818" cy="1008818"/>
      </dsp:txXfrm>
    </dsp:sp>
    <dsp:sp modelId="{D559C761-207F-4EEE-AEF4-94AA1E69D678}">
      <dsp:nvSpPr>
        <dsp:cNvPr id="0" name=""/>
        <dsp:cNvSpPr/>
      </dsp:nvSpPr>
      <dsp:spPr>
        <a:xfrm rot="4628571">
          <a:off x="7491212" y="2439492"/>
          <a:ext cx="380569" cy="481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7535595" y="2480139"/>
        <a:ext cx="266398" cy="288904"/>
      </dsp:txXfrm>
    </dsp:sp>
    <dsp:sp modelId="{6D8F1805-C92C-4843-B2A3-C16D82C6FF93}">
      <dsp:nvSpPr>
        <dsp:cNvPr id="0" name=""/>
        <dsp:cNvSpPr/>
      </dsp:nvSpPr>
      <dsp:spPr>
        <a:xfrm>
          <a:off x="7209176" y="3022887"/>
          <a:ext cx="1426684" cy="1426684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Company</a:t>
          </a:r>
        </a:p>
      </dsp:txBody>
      <dsp:txXfrm>
        <a:off x="7418109" y="3231820"/>
        <a:ext cx="1008818" cy="1008818"/>
      </dsp:txXfrm>
    </dsp:sp>
    <dsp:sp modelId="{E7E94631-F57A-4D92-9A16-BF856F45B601}">
      <dsp:nvSpPr>
        <dsp:cNvPr id="0" name=""/>
        <dsp:cNvSpPr/>
      </dsp:nvSpPr>
      <dsp:spPr>
        <a:xfrm rot="7714286">
          <a:off x="7070338" y="4325468"/>
          <a:ext cx="380569" cy="481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7163016" y="4377138"/>
        <a:ext cx="266398" cy="288904"/>
      </dsp:txXfrm>
    </dsp:sp>
    <dsp:sp modelId="{A5730607-7CA1-496E-94F5-C96B31D30043}">
      <dsp:nvSpPr>
        <dsp:cNvPr id="0" name=""/>
        <dsp:cNvSpPr/>
      </dsp:nvSpPr>
      <dsp:spPr>
        <a:xfrm>
          <a:off x="5871952" y="4699712"/>
          <a:ext cx="1426684" cy="1426684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Data</a:t>
          </a:r>
        </a:p>
      </dsp:txBody>
      <dsp:txXfrm>
        <a:off x="6080885" y="4908645"/>
        <a:ext cx="1008818" cy="1008818"/>
      </dsp:txXfrm>
    </dsp:sp>
    <dsp:sp modelId="{E410F5E1-8614-4D6B-B607-141475E5569E}">
      <dsp:nvSpPr>
        <dsp:cNvPr id="0" name=""/>
        <dsp:cNvSpPr/>
      </dsp:nvSpPr>
      <dsp:spPr>
        <a:xfrm rot="10800000">
          <a:off x="5333411" y="5172301"/>
          <a:ext cx="380569" cy="481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5447582" y="5268602"/>
        <a:ext cx="266398" cy="288904"/>
      </dsp:txXfrm>
    </dsp:sp>
    <dsp:sp modelId="{F8624DDF-9A70-48CB-A8E2-C1957C539077}">
      <dsp:nvSpPr>
        <dsp:cNvPr id="0" name=""/>
        <dsp:cNvSpPr/>
      </dsp:nvSpPr>
      <dsp:spPr>
        <a:xfrm>
          <a:off x="3727213" y="4699712"/>
          <a:ext cx="1426684" cy="1426684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Leadership</a:t>
          </a:r>
        </a:p>
      </dsp:txBody>
      <dsp:txXfrm>
        <a:off x="3936146" y="4908645"/>
        <a:ext cx="1008818" cy="1008818"/>
      </dsp:txXfrm>
    </dsp:sp>
    <dsp:sp modelId="{C4240C23-09DB-451B-B394-836B02CD4E09}">
      <dsp:nvSpPr>
        <dsp:cNvPr id="0" name=""/>
        <dsp:cNvSpPr/>
      </dsp:nvSpPr>
      <dsp:spPr>
        <a:xfrm rot="13885714">
          <a:off x="3588374" y="4342310"/>
          <a:ext cx="380569" cy="481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3681052" y="4483242"/>
        <a:ext cx="266398" cy="288904"/>
      </dsp:txXfrm>
    </dsp:sp>
    <dsp:sp modelId="{68A38237-B107-468E-A229-8B74482CF841}">
      <dsp:nvSpPr>
        <dsp:cNvPr id="0" name=""/>
        <dsp:cNvSpPr/>
      </dsp:nvSpPr>
      <dsp:spPr>
        <a:xfrm>
          <a:off x="2389989" y="3022887"/>
          <a:ext cx="1426684" cy="1426684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Action Response </a:t>
          </a:r>
        </a:p>
      </dsp:txBody>
      <dsp:txXfrm>
        <a:off x="2598922" y="3231820"/>
        <a:ext cx="1008818" cy="1008818"/>
      </dsp:txXfrm>
    </dsp:sp>
    <dsp:sp modelId="{BC075985-FCFE-4808-B4C7-FAB7C54358D8}">
      <dsp:nvSpPr>
        <dsp:cNvPr id="0" name=""/>
        <dsp:cNvSpPr/>
      </dsp:nvSpPr>
      <dsp:spPr>
        <a:xfrm rot="16971429">
          <a:off x="3149275" y="2460494"/>
          <a:ext cx="380569" cy="481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3193658" y="2612449"/>
        <a:ext cx="266398" cy="288904"/>
      </dsp:txXfrm>
    </dsp:sp>
    <dsp:sp modelId="{2E36A296-5399-48C0-B62E-116B7BB0E37B}">
      <dsp:nvSpPr>
        <dsp:cNvPr id="0" name=""/>
        <dsp:cNvSpPr/>
      </dsp:nvSpPr>
      <dsp:spPr>
        <a:xfrm>
          <a:off x="2867239" y="931920"/>
          <a:ext cx="1426684" cy="1426684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Company</a:t>
          </a:r>
        </a:p>
      </dsp:txBody>
      <dsp:txXfrm>
        <a:off x="3076172" y="1140853"/>
        <a:ext cx="1008818" cy="1008818"/>
      </dsp:txXfrm>
    </dsp:sp>
    <dsp:sp modelId="{B9DFC397-808D-4381-91DB-22BA6E26D0CF}">
      <dsp:nvSpPr>
        <dsp:cNvPr id="0" name=""/>
        <dsp:cNvSpPr/>
      </dsp:nvSpPr>
      <dsp:spPr>
        <a:xfrm rot="20057143">
          <a:off x="4346764" y="943899"/>
          <a:ext cx="380569" cy="481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352417" y="1064968"/>
        <a:ext cx="266398" cy="28890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B3097F-FE94-4DE2-874F-88A076A6C328}">
      <dsp:nvSpPr>
        <dsp:cNvPr id="0" name=""/>
        <dsp:cNvSpPr/>
      </dsp:nvSpPr>
      <dsp:spPr>
        <a:xfrm>
          <a:off x="0" y="2942"/>
          <a:ext cx="71428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B3986-1BE8-4623-8586-17405D8F7E6F}">
      <dsp:nvSpPr>
        <dsp:cNvPr id="0" name=""/>
        <dsp:cNvSpPr/>
      </dsp:nvSpPr>
      <dsp:spPr>
        <a:xfrm>
          <a:off x="0" y="2942"/>
          <a:ext cx="7142880" cy="1003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600" kern="1200" dirty="0"/>
        </a:p>
      </dsp:txBody>
      <dsp:txXfrm>
        <a:off x="0" y="2942"/>
        <a:ext cx="7142880" cy="1003434"/>
      </dsp:txXfrm>
    </dsp:sp>
    <dsp:sp modelId="{405D3E81-0AFD-4B9F-B3EE-C2DF297663AC}">
      <dsp:nvSpPr>
        <dsp:cNvPr id="0" name=""/>
        <dsp:cNvSpPr/>
      </dsp:nvSpPr>
      <dsp:spPr>
        <a:xfrm>
          <a:off x="0" y="1006377"/>
          <a:ext cx="71428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41E179-5079-4FC9-979B-32D7285FC951}">
      <dsp:nvSpPr>
        <dsp:cNvPr id="0" name=""/>
        <dsp:cNvSpPr/>
      </dsp:nvSpPr>
      <dsp:spPr>
        <a:xfrm>
          <a:off x="0" y="1006377"/>
          <a:ext cx="7142880" cy="1003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Communication </a:t>
          </a:r>
        </a:p>
      </dsp:txBody>
      <dsp:txXfrm>
        <a:off x="0" y="1006377"/>
        <a:ext cx="7142880" cy="1003434"/>
      </dsp:txXfrm>
    </dsp:sp>
    <dsp:sp modelId="{F1EAAB32-77B0-45EF-BB74-EFE56804A173}">
      <dsp:nvSpPr>
        <dsp:cNvPr id="0" name=""/>
        <dsp:cNvSpPr/>
      </dsp:nvSpPr>
      <dsp:spPr>
        <a:xfrm>
          <a:off x="0" y="2009811"/>
          <a:ext cx="71428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70A272-9C56-434B-86C6-CAD0099088A6}">
      <dsp:nvSpPr>
        <dsp:cNvPr id="0" name=""/>
        <dsp:cNvSpPr/>
      </dsp:nvSpPr>
      <dsp:spPr>
        <a:xfrm>
          <a:off x="0" y="2009811"/>
          <a:ext cx="7142880" cy="1003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Consistent</a:t>
          </a:r>
        </a:p>
      </dsp:txBody>
      <dsp:txXfrm>
        <a:off x="0" y="2009811"/>
        <a:ext cx="7142880" cy="1003434"/>
      </dsp:txXfrm>
    </dsp:sp>
    <dsp:sp modelId="{B608F330-51CB-4198-AD34-4C45E2B40A99}">
      <dsp:nvSpPr>
        <dsp:cNvPr id="0" name=""/>
        <dsp:cNvSpPr/>
      </dsp:nvSpPr>
      <dsp:spPr>
        <a:xfrm>
          <a:off x="0" y="3013246"/>
          <a:ext cx="71428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35A2A5-D283-46D6-91AB-7C04522553E3}">
      <dsp:nvSpPr>
        <dsp:cNvPr id="0" name=""/>
        <dsp:cNvSpPr/>
      </dsp:nvSpPr>
      <dsp:spPr>
        <a:xfrm>
          <a:off x="0" y="3013246"/>
          <a:ext cx="7142880" cy="1003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Consent </a:t>
          </a:r>
        </a:p>
      </dsp:txBody>
      <dsp:txXfrm>
        <a:off x="0" y="3013246"/>
        <a:ext cx="7142880" cy="1003434"/>
      </dsp:txXfrm>
    </dsp:sp>
    <dsp:sp modelId="{A0F02315-C03E-4350-B64D-496D6E29E396}">
      <dsp:nvSpPr>
        <dsp:cNvPr id="0" name=""/>
        <dsp:cNvSpPr/>
      </dsp:nvSpPr>
      <dsp:spPr>
        <a:xfrm>
          <a:off x="0" y="4016680"/>
          <a:ext cx="71428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76E440-FDF5-491A-9134-7266419FE5E3}">
      <dsp:nvSpPr>
        <dsp:cNvPr id="0" name=""/>
        <dsp:cNvSpPr/>
      </dsp:nvSpPr>
      <dsp:spPr>
        <a:xfrm>
          <a:off x="0" y="4016680"/>
          <a:ext cx="7142880" cy="1003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Confidentiality</a:t>
          </a:r>
        </a:p>
      </dsp:txBody>
      <dsp:txXfrm>
        <a:off x="0" y="4016680"/>
        <a:ext cx="7142880" cy="1003434"/>
      </dsp:txXfrm>
    </dsp:sp>
    <dsp:sp modelId="{8C9A8953-D86E-4DA9-B59D-38C10835AFEE}">
      <dsp:nvSpPr>
        <dsp:cNvPr id="0" name=""/>
        <dsp:cNvSpPr/>
      </dsp:nvSpPr>
      <dsp:spPr>
        <a:xfrm>
          <a:off x="0" y="5020114"/>
          <a:ext cx="71428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6DCE1-0C16-47CB-8CCF-47F4FBA71BAE}">
      <dsp:nvSpPr>
        <dsp:cNvPr id="0" name=""/>
        <dsp:cNvSpPr/>
      </dsp:nvSpPr>
      <dsp:spPr>
        <a:xfrm>
          <a:off x="0" y="5020114"/>
          <a:ext cx="7142880" cy="1003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Continuality</a:t>
          </a:r>
        </a:p>
      </dsp:txBody>
      <dsp:txXfrm>
        <a:off x="0" y="5020114"/>
        <a:ext cx="7142880" cy="1003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94519-A3DF-6247-EA65-37A45B728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3EBE72-B508-BEFC-0F8A-D56847700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5BF44-397C-DF96-202B-D4661257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026DA-E04B-BB4E-9F28-DC857E5B8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09DD5-A8A2-882A-3EB9-5FFAC7DCB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3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41FF5-E3F2-3E5D-25EC-5C7160989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0E41A-3325-2B64-D373-7A4CF4B65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25047-2D55-BD46-6AE6-13AF2798C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D056E-C014-5960-0DAF-0F4AE465B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951BB-F68E-5D84-C5FB-4B975FFAC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30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CC873-522E-B06A-E42E-AE1B5A513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21212-670B-2618-4A85-A4CB8B45C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52C43-F53B-038D-9B10-326C19E9F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57113-8E76-8741-5FB4-D5954400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26221-70EF-3B54-68AF-FE2573E8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33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CEE00-C97C-3457-1480-3984A88BC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C247E-43C5-B2A9-0DBA-56065C257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9DE58-99E5-F53D-7E95-B17B18D9B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133D5-0F68-A091-69A8-DD1FC8C2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52C8A-60BC-B830-71ED-6EB48ECCE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1A9CE-3A93-9289-6F03-00757283B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02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7C6E0-E2E2-FF34-3040-B177FFA94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D9E53-4887-EABF-9EB9-51F145081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D35F8-46A3-FA9D-058B-2439D35ED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F51719-57CE-7E04-3E20-055744E95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3F4A4-B1C3-48DF-CE26-E869B68A9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D1BF30-D56A-9616-7DC5-441FBCD62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692B13-8B6B-3A5A-F3C6-5FC95301F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254CEA-548F-7697-7343-72891C58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7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B2CF-85D2-4E90-C720-5D8F09D7B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F4DF12-1B18-CA9C-EFFE-3F106DAC2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98E6CA-9F63-C824-BFF9-10ACF231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2B21E6-830D-1BD9-C3D1-40EE7644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35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1ADB91-E677-6CFC-A731-F16E560D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EBBC4-7C22-8E70-81B4-2D2A4BA79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ADA3C-263B-817F-05C9-BCCC83ED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C272D-367E-8C7F-87F5-99110230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72766-622C-CF6B-3705-DA1E0B90B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62485-8A7D-0BA4-6E18-580AF16DE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7FD584-8868-C639-6DEE-9C96F9B84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9CE4C-851D-643A-178F-31577A37F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2AB46E-F3D8-72F3-A3C1-563725161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2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DC6EA-42D0-1CA9-0E3A-B17B14A51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588C33-D183-31BF-9159-3A22718CC5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37BF6-51EB-355C-2407-B478FD519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E75FD-D50A-0800-13B0-958E5F994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0BABEB-2AC3-699C-B3F7-4B8BF1D70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1073D-9012-3D3E-594A-9D10EC36C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88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0BEF0-BE29-71E0-930E-A37F825D2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4D92B-7C4C-20D8-9FEA-83BC1F2E9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73170-6E61-0003-AB6F-BA3EB508C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8E27-C894-3C57-47C0-749145912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5CA5F-77D4-51C5-7909-5C349727E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43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CFA07F-E2AB-FD35-45C7-5224A9E91E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3FD4D2-645C-0A3D-BA89-E198F48944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0D52A-7E29-6EBF-C59B-44E29CFB1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062AE-D950-417C-26AA-BA0C60F7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0B323-B1A2-967F-E15E-AF69B0C7C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71858-52F4-729E-9B1B-6281706A8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47077-C5CF-280B-FB0F-4555FF327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A7105-FB3D-E895-B30C-1684BA853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2F6910-C9DB-40FD-909C-2E2C3D72BE38}" type="datetimeFigureOut">
              <a:rPr lang="en-US" smtClean="0"/>
              <a:t>8/13/2024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1E7D3-FA0C-7E2A-5DE7-515A179AB6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4F763-6955-E355-C548-2B0D4962A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931C15-C6CF-4B8F-A9D1-E17AE3509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5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9.svg"/><Relationship Id="rId7" Type="http://schemas.openxmlformats.org/officeDocument/2006/relationships/diagramLayout" Target="../diagrams/layout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1.svg"/><Relationship Id="rId10" Type="http://schemas.microsoft.com/office/2007/relationships/diagramDrawing" Target="../diagrams/drawing5.xml"/><Relationship Id="rId4" Type="http://schemas.openxmlformats.org/officeDocument/2006/relationships/image" Target="../media/image10.png"/><Relationship Id="rId9" Type="http://schemas.openxmlformats.org/officeDocument/2006/relationships/diagramColors" Target="../diagrams/colors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124edimenmil.blogspot.com/" TargetMode="External"/><Relationship Id="rId3" Type="http://schemas.openxmlformats.org/officeDocument/2006/relationships/diagramLayout" Target="../diagrams/layout6.xml"/><Relationship Id="rId7" Type="http://schemas.openxmlformats.org/officeDocument/2006/relationships/image" Target="../media/image12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9F2CA7-CFF0-8065-A303-7DF2ED1585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anchor="ctr">
            <a:normAutofit/>
          </a:bodyPr>
          <a:lstStyle/>
          <a:p>
            <a:pPr algn="l"/>
            <a:r>
              <a:rPr lang="en-US" sz="4000" dirty="0">
                <a:solidFill>
                  <a:srgbClr val="FFFFFF"/>
                </a:solidFill>
              </a:rPr>
              <a:t>BR&amp;E Plan &amp; Process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1F46DD-7246-730C-F30B-F5EC95BFE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</p:spPr>
        <p:txBody>
          <a:bodyPr anchor="ctr">
            <a:normAutofit/>
          </a:bodyPr>
          <a:lstStyle/>
          <a:p>
            <a:pPr algn="l"/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FED8C1-DFEA-FAAA-29A7-E5D0A614C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900" y="390832"/>
            <a:ext cx="10448819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29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4ACE3-5F4B-53C6-F97A-6868495E8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Mission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36533-EA42-B38D-C40B-9592B91D6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To foster sustainable economic growth and enhance the quality of life in Stigler, OK by cultivating a vibrant business environment, supporting local entrepreneurs, and leveraging our community’s unique assets.</a:t>
            </a:r>
          </a:p>
        </p:txBody>
      </p:sp>
    </p:spTree>
    <p:extLst>
      <p:ext uri="{BB962C8B-B14F-4D97-AF65-F5344CB8AC3E}">
        <p14:creationId xmlns:p14="http://schemas.microsoft.com/office/powerpoint/2010/main" val="2669483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138DDA-CEAD-744E-A1EF-C1E341C2AA3D}"/>
              </a:ext>
            </a:extLst>
          </p:cNvPr>
          <p:cNvSpPr/>
          <p:nvPr/>
        </p:nvSpPr>
        <p:spPr>
          <a:xfrm>
            <a:off x="5323332" y="4870095"/>
            <a:ext cx="6364224" cy="1654149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925EE7-9B72-2798-FED0-DD20DF09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OBJECTIVES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EA5D58B4-3443-0D37-2902-AF40ED0D95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4880253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Graphic 9" descr="Group of people with solid fill">
            <a:extLst>
              <a:ext uri="{FF2B5EF4-FFF2-40B4-BE49-F238E27FC236}">
                <a16:creationId xmlns:a16="http://schemas.microsoft.com/office/drawing/2014/main" id="{08D5F70A-1117-30B2-70FC-789A09E055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800" y="3286505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611FB9-AF41-2B44-5751-7B7FD39AF253}"/>
              </a:ext>
            </a:extLst>
          </p:cNvPr>
          <p:cNvSpPr txBox="1"/>
          <p:nvPr/>
        </p:nvSpPr>
        <p:spPr>
          <a:xfrm>
            <a:off x="7430947" y="5563386"/>
            <a:ext cx="2141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405253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CF77-5D21-12EF-3DE9-622578915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7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BR&amp;E PROCESS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B0A4C1-FA69-39FF-6FA9-B642B889FD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985747"/>
              </p:ext>
            </p:extLst>
          </p:nvPr>
        </p:nvGraphicFramePr>
        <p:xfrm>
          <a:off x="1006033" y="1342663"/>
          <a:ext cx="10179934" cy="5150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9466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C9E247-A8D0-509A-1161-6F0186646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>
                <a:ea typeface="ADLaM Display" panose="020F0502020204030204" pitchFamily="2" charset="0"/>
                <a:cs typeface="ADLaM Display" panose="020F0502020204030204" pitchFamily="2" charset="0"/>
              </a:rPr>
              <a:t>LEADERSHIP TEAM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390D1-1354-4584-361B-56FAAB956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lvl="0"/>
            <a:r>
              <a:rPr lang="en-US" sz="2200" dirty="0"/>
              <a:t>Total of 10 individuals from the following community partners</a:t>
            </a:r>
          </a:p>
          <a:p>
            <a:pPr lvl="1"/>
            <a:r>
              <a:rPr lang="en-US" sz="2200" dirty="0"/>
              <a:t>Grow Choctaw</a:t>
            </a:r>
          </a:p>
          <a:p>
            <a:pPr lvl="1"/>
            <a:r>
              <a:rPr lang="en-US" sz="2200" dirty="0"/>
              <a:t>Stigler Chamber</a:t>
            </a:r>
          </a:p>
          <a:p>
            <a:pPr lvl="1"/>
            <a:r>
              <a:rPr lang="en-US" sz="2200" dirty="0"/>
              <a:t>PSO</a:t>
            </a:r>
          </a:p>
          <a:p>
            <a:pPr lvl="1"/>
            <a:r>
              <a:rPr lang="en-US" sz="2200" dirty="0"/>
              <a:t>Cookson Hills</a:t>
            </a:r>
          </a:p>
          <a:p>
            <a:pPr lvl="1"/>
            <a:r>
              <a:rPr lang="en-US" sz="2200" dirty="0"/>
              <a:t>KTC (Higher Education)</a:t>
            </a:r>
          </a:p>
          <a:p>
            <a:pPr lvl="1"/>
            <a:r>
              <a:rPr lang="en-US" sz="2200" dirty="0"/>
              <a:t>County Commissioner</a:t>
            </a:r>
          </a:p>
          <a:p>
            <a:pPr lvl="1"/>
            <a:r>
              <a:rPr lang="en-US" sz="2200" dirty="0"/>
              <a:t>City employee</a:t>
            </a:r>
          </a:p>
          <a:p>
            <a:pPr lvl="1"/>
            <a:r>
              <a:rPr lang="en-US" sz="2200" dirty="0"/>
              <a:t>Stigler Industrial Trust</a:t>
            </a:r>
          </a:p>
          <a:p>
            <a:pPr lvl="1"/>
            <a:r>
              <a:rPr lang="en-US" sz="2200" dirty="0"/>
              <a:t>Local Bank representatives (3)</a:t>
            </a:r>
          </a:p>
          <a:p>
            <a:endParaRPr lang="en-US" sz="2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509FD3-B4C7-2177-E01E-3323816E58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631589"/>
              </p:ext>
            </p:extLst>
          </p:nvPr>
        </p:nvGraphicFramePr>
        <p:xfrm>
          <a:off x="5810490" y="2488557"/>
          <a:ext cx="5543309" cy="3688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8484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BB48D3-B5B3-928C-5125-35BBB35D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LEADERSHIP TEAM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C1108-5586-8B0B-A23E-9BB791110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dirty="0">
                <a:ea typeface="Aptos" panose="020B0004020202020204" pitchFamily="34" charset="0"/>
                <a:cs typeface="Times New Roman" panose="02020603050405020304" pitchFamily="18" charset="0"/>
              </a:rPr>
              <a:t>Duties include:</a:t>
            </a:r>
          </a:p>
          <a:p>
            <a:pPr lvl="1"/>
            <a:r>
              <a:rPr lang="en-US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BRE initiatives including developing survey, </a:t>
            </a:r>
          </a:p>
          <a:p>
            <a:pPr lvl="1"/>
            <a:r>
              <a:rPr lang="en-US" dirty="0"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dentifying participants, </a:t>
            </a:r>
          </a:p>
          <a:p>
            <a:pPr lvl="1"/>
            <a:r>
              <a:rPr lang="en-US" dirty="0"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raining volunteers,</a:t>
            </a:r>
          </a:p>
          <a:p>
            <a:pPr lvl="1"/>
            <a:r>
              <a:rPr lang="en-US" dirty="0">
                <a:cs typeface="Times New Roman" panose="02020603050405020304" pitchFamily="18" charset="0"/>
              </a:rPr>
              <a:t>Identify the data analysis tool/entity/resource</a:t>
            </a:r>
            <a:endParaRPr lang="en-US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US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nalyze data including identifying possible commonalities, </a:t>
            </a:r>
          </a:p>
          <a:p>
            <a:pPr lvl="1"/>
            <a:r>
              <a:rPr lang="en-US" dirty="0"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n-US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efine flag status </a:t>
            </a:r>
          </a:p>
          <a:p>
            <a:pPr lvl="1"/>
            <a:r>
              <a:rPr lang="en-US" dirty="0"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US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onnect companies to appropriate response team members, </a:t>
            </a:r>
          </a:p>
          <a:p>
            <a:pPr lvl="1"/>
            <a:r>
              <a:rPr lang="en-US" dirty="0"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en-US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arketing of BRE initiative, </a:t>
            </a:r>
          </a:p>
          <a:p>
            <a:pPr lvl="1"/>
            <a:r>
              <a:rPr lang="en-US" dirty="0"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en-US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ollow up on survey findings</a:t>
            </a:r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C0B87485-A955-AA20-BD2B-1F0DE50E9819}"/>
              </a:ext>
            </a:extLst>
          </p:cNvPr>
          <p:cNvSpPr/>
          <p:nvPr/>
        </p:nvSpPr>
        <p:spPr>
          <a:xfrm>
            <a:off x="4213185" y="4398381"/>
            <a:ext cx="300942" cy="254643"/>
          </a:xfrm>
          <a:prstGeom prst="wav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Wave 8">
            <a:extLst>
              <a:ext uri="{FF2B5EF4-FFF2-40B4-BE49-F238E27FC236}">
                <a16:creationId xmlns:a16="http://schemas.microsoft.com/office/drawing/2014/main" id="{648CC278-219A-3258-F5CE-185F086581DB}"/>
              </a:ext>
            </a:extLst>
          </p:cNvPr>
          <p:cNvSpPr/>
          <p:nvPr/>
        </p:nvSpPr>
        <p:spPr>
          <a:xfrm>
            <a:off x="4781232" y="4379456"/>
            <a:ext cx="300942" cy="254643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Wave 10">
            <a:extLst>
              <a:ext uri="{FF2B5EF4-FFF2-40B4-BE49-F238E27FC236}">
                <a16:creationId xmlns:a16="http://schemas.microsoft.com/office/drawing/2014/main" id="{FC83AD73-CED1-1227-2EE9-368B81179C97}"/>
              </a:ext>
            </a:extLst>
          </p:cNvPr>
          <p:cNvSpPr/>
          <p:nvPr/>
        </p:nvSpPr>
        <p:spPr>
          <a:xfrm>
            <a:off x="5349279" y="4379455"/>
            <a:ext cx="300942" cy="254643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61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9F4465-69FB-B655-03A2-54C7CCDC0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VOLUNTEER TEAM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14935-2577-268F-E34C-AB4801257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Higher Education students/ interns</a:t>
            </a:r>
          </a:p>
          <a:p>
            <a:pPr lvl="1"/>
            <a:r>
              <a:rPr lang="en-US" dirty="0"/>
              <a:t>Eastern Oklahoma State College</a:t>
            </a:r>
          </a:p>
          <a:p>
            <a:pPr lvl="1"/>
            <a:r>
              <a:rPr lang="en-US" dirty="0"/>
              <a:t>KTC</a:t>
            </a:r>
          </a:p>
          <a:p>
            <a:pPr lvl="1"/>
            <a:r>
              <a:rPr lang="en-US" dirty="0"/>
              <a:t>Connors State College</a:t>
            </a:r>
          </a:p>
          <a:p>
            <a:pPr lvl="0"/>
            <a:r>
              <a:rPr lang="en-US" dirty="0"/>
              <a:t>High school student leaders</a:t>
            </a:r>
          </a:p>
          <a:p>
            <a:pPr lvl="0"/>
            <a:r>
              <a:rPr lang="en-US" dirty="0"/>
              <a:t>Stigler Chamber of Commerce</a:t>
            </a:r>
          </a:p>
          <a:p>
            <a:pPr lvl="0"/>
            <a:r>
              <a:rPr lang="en-US" dirty="0"/>
              <a:t>Civic Organizations</a:t>
            </a:r>
          </a:p>
          <a:p>
            <a:pPr lvl="0"/>
            <a:r>
              <a:rPr lang="en-US" dirty="0"/>
              <a:t>Haskell County Leadership Class</a:t>
            </a:r>
          </a:p>
          <a:p>
            <a:pPr marL="0" indent="0">
              <a:buNone/>
            </a:pPr>
            <a:endParaRPr lang="en-US" sz="2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6DA6F55-4C25-88DC-0CF0-BD03107A11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4977204"/>
              </p:ext>
            </p:extLst>
          </p:nvPr>
        </p:nvGraphicFramePr>
        <p:xfrm>
          <a:off x="6094476" y="2354042"/>
          <a:ext cx="6145192" cy="3827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427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4CA139-4F43-C012-975B-300411FB9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VOLUNTEER TEAM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E16AE-3DFC-9D72-8B4D-A5E89BE96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2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Volunteers will deploy surveys in pairs after required training and data entry from survey results. 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Graphic 4" descr="Man carrying folder">
            <a:extLst>
              <a:ext uri="{FF2B5EF4-FFF2-40B4-BE49-F238E27FC236}">
                <a16:creationId xmlns:a16="http://schemas.microsoft.com/office/drawing/2014/main" id="{A1B77F45-4EC8-A1E7-98AB-66367799F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3744" y="329183"/>
            <a:ext cx="3974408" cy="3429969"/>
          </a:xfrm>
          <a:prstGeom prst="rect">
            <a:avLst/>
          </a:prstGeom>
        </p:spPr>
      </p:pic>
      <p:pic>
        <p:nvPicPr>
          <p:cNvPr id="13" name="Graphic 12" descr="Man carrying laptop">
            <a:extLst>
              <a:ext uri="{FF2B5EF4-FFF2-40B4-BE49-F238E27FC236}">
                <a16:creationId xmlns:a16="http://schemas.microsoft.com/office/drawing/2014/main" id="{B7C90988-9D1F-B27C-C4F0-BB778966FE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13746" y="4079193"/>
            <a:ext cx="2896115" cy="2176272"/>
          </a:xfrm>
          <a:prstGeom prst="rect">
            <a:avLst/>
          </a:prstGeom>
        </p:spPr>
      </p:pic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id="{BA473825-EC01-6CFD-57A3-E7AFAC1E12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125654"/>
              </p:ext>
            </p:extLst>
          </p:nvPr>
        </p:nvGraphicFramePr>
        <p:xfrm>
          <a:off x="1033155" y="3558238"/>
          <a:ext cx="5490200" cy="3226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46226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1F3D3F99-7E31-2BE3-AB73-1783BF513A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4701236"/>
              </p:ext>
            </p:extLst>
          </p:nvPr>
        </p:nvGraphicFramePr>
        <p:xfrm>
          <a:off x="5887655" y="665263"/>
          <a:ext cx="6527157" cy="521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2A2CD2B-8E27-14D6-5907-8A0F012DF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10" y="2610614"/>
            <a:ext cx="10515600" cy="1325563"/>
          </a:xfrm>
        </p:spPr>
        <p:txBody>
          <a:bodyPr/>
          <a:lstStyle/>
          <a:p>
            <a:r>
              <a:rPr lang="en-US" dirty="0"/>
              <a:t>Formulate an Action Plan</a:t>
            </a:r>
          </a:p>
        </p:txBody>
      </p:sp>
      <p:pic>
        <p:nvPicPr>
          <p:cNvPr id="7" name="Picture 6" descr="A close-up of a sign&#10;&#10;Description automatically generated">
            <a:extLst>
              <a:ext uri="{FF2B5EF4-FFF2-40B4-BE49-F238E27FC236}">
                <a16:creationId xmlns:a16="http://schemas.microsoft.com/office/drawing/2014/main" id="{A08E4671-9DDE-ACB6-A126-1185BC2BBC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758541" y="2706993"/>
            <a:ext cx="2785995" cy="122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8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FBEDC8-F9A9-E4A6-3DBB-163830405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ACTION RESPONSE TEAM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67AFA-73F6-ED64-BEED-1BBB6E2FC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lvl="0"/>
            <a:r>
              <a:rPr lang="en-US" sz="1600" dirty="0"/>
              <a:t>Choctaw Small Business</a:t>
            </a:r>
          </a:p>
          <a:p>
            <a:pPr lvl="0"/>
            <a:r>
              <a:rPr lang="en-US" sz="1600" dirty="0"/>
              <a:t>OKSBDC</a:t>
            </a:r>
          </a:p>
          <a:p>
            <a:pPr lvl="0"/>
            <a:r>
              <a:rPr lang="en-US" sz="1600" dirty="0"/>
              <a:t>Utility Companies</a:t>
            </a:r>
          </a:p>
          <a:p>
            <a:pPr lvl="0"/>
            <a:r>
              <a:rPr lang="en-US" sz="1600" dirty="0"/>
              <a:t>Local Government</a:t>
            </a:r>
          </a:p>
          <a:p>
            <a:pPr lvl="0"/>
            <a:r>
              <a:rPr lang="en-US" sz="1600" dirty="0"/>
              <a:t>Higher Education</a:t>
            </a:r>
          </a:p>
          <a:p>
            <a:pPr lvl="0"/>
            <a:r>
              <a:rPr lang="en-US" sz="1600" dirty="0"/>
              <a:t>Stigler Industrial Trust</a:t>
            </a:r>
          </a:p>
          <a:p>
            <a:pPr lvl="0"/>
            <a:r>
              <a:rPr lang="en-US" sz="1600" dirty="0"/>
              <a:t>KEDDO</a:t>
            </a:r>
          </a:p>
          <a:p>
            <a:pPr lvl="0"/>
            <a:r>
              <a:rPr lang="en-US" sz="1600" dirty="0"/>
              <a:t>Stigler Chamber of Commerce</a:t>
            </a:r>
          </a:p>
          <a:p>
            <a:pPr lvl="0"/>
            <a:r>
              <a:rPr lang="en-US" sz="1600" dirty="0"/>
              <a:t>Local Banks</a:t>
            </a:r>
          </a:p>
          <a:p>
            <a:pPr marL="0" indent="0">
              <a:buNone/>
            </a:pPr>
            <a:endParaRPr lang="en-US" sz="2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74F7C0-8ED2-5CE6-ABB9-90216AD915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153083"/>
              </p:ext>
            </p:extLst>
          </p:nvPr>
        </p:nvGraphicFramePr>
        <p:xfrm>
          <a:off x="4722470" y="1830652"/>
          <a:ext cx="6631329" cy="4346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38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4551-1644-F5AF-BFE0-E205AEF9B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100" dirty="0">
                <a:latin typeface="Aptos" panose="020B0004020202020204" pitchFamily="34" charset="0"/>
                <a:cs typeface="Times New Roman" panose="02020603050405020304" pitchFamily="18" charset="0"/>
              </a:rPr>
              <a:t>ACTION RESPONSE TEAM</a:t>
            </a:r>
            <a:endParaRPr lang="en-US" dirty="0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41DFB94-7E2E-BEC0-4788-550981B62C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8950737"/>
              </p:ext>
            </p:extLst>
          </p:nvPr>
        </p:nvGraphicFramePr>
        <p:xfrm>
          <a:off x="838200" y="1825625"/>
          <a:ext cx="822477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A26EDC59-62BE-002E-808D-61D8521BA9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478294"/>
              </p:ext>
            </p:extLst>
          </p:nvPr>
        </p:nvGraphicFramePr>
        <p:xfrm>
          <a:off x="7976660" y="1725920"/>
          <a:ext cx="4618810" cy="340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75076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809B6-70AA-B54E-59E4-A8B54CFE5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FOLLOW UP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99C0291-19B8-A14A-F40D-727FF87C5B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5444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9931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C4DDF-8B9E-F6F7-A568-93315BB85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AD1583-5493-EE3A-531F-7050BFCCFA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8581761"/>
              </p:ext>
            </p:extLst>
          </p:nvPr>
        </p:nvGraphicFramePr>
        <p:xfrm>
          <a:off x="838199" y="365125"/>
          <a:ext cx="11025851" cy="612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CCB6830-D275-4284-B37B-86681F4308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216" y="2755963"/>
            <a:ext cx="3113591" cy="134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78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DDE6A-897E-00F7-3E4E-9C93D5036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Key Takeaways</a:t>
            </a:r>
            <a:br>
              <a:rPr lang="en-US" sz="5400" dirty="0"/>
            </a:br>
            <a:r>
              <a:rPr lang="en-US" sz="2400" dirty="0"/>
              <a:t>The success of this BRE program is only as strong as the relationships you have with your community partners. </a:t>
            </a:r>
            <a:br>
              <a:rPr lang="en-US" sz="2400" dirty="0"/>
            </a:br>
            <a:endParaRPr lang="en-US" sz="54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02F9035-3ED0-512B-4DCD-A78B2850F2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8791292"/>
              </p:ext>
            </p:extLst>
          </p:nvPr>
        </p:nvGraphicFramePr>
        <p:xfrm>
          <a:off x="4648018" y="150471"/>
          <a:ext cx="7142880" cy="6026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B4A5073-153F-2813-D34B-7829D17177B4}"/>
              </a:ext>
            </a:extLst>
          </p:cNvPr>
          <p:cNvCxnSpPr>
            <a:cxnSpLocks/>
          </p:cNvCxnSpPr>
          <p:nvPr/>
        </p:nvCxnSpPr>
        <p:spPr>
          <a:xfrm>
            <a:off x="4566995" y="150471"/>
            <a:ext cx="734335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442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7179c27-f1cb-43d2-b074-77f138da7144}" enabled="0" method="" siteId="{47179c27-f1cb-43d2-b074-77f138da714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356</Words>
  <Application>Microsoft Office PowerPoint</Application>
  <PresentationFormat>Widescreen</PresentationFormat>
  <Paragraphs>130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ADLaM Display</vt:lpstr>
      <vt:lpstr>Aptos</vt:lpstr>
      <vt:lpstr>Aptos Display</vt:lpstr>
      <vt:lpstr>Arial</vt:lpstr>
      <vt:lpstr>Calibri</vt:lpstr>
      <vt:lpstr>Times New Roman</vt:lpstr>
      <vt:lpstr>Office Theme</vt:lpstr>
      <vt:lpstr>BR&amp;E Plan &amp; Process</vt:lpstr>
      <vt:lpstr>Mission</vt:lpstr>
      <vt:lpstr>OBJECTIVES</vt:lpstr>
      <vt:lpstr>BR&amp;E PROCESS</vt:lpstr>
      <vt:lpstr>LEADERSHIP TEAM</vt:lpstr>
      <vt:lpstr>LEADERSHIP TEAM</vt:lpstr>
      <vt:lpstr>VOLUNTEER TEAM</vt:lpstr>
      <vt:lpstr>VOLUNTEER TEAM</vt:lpstr>
      <vt:lpstr>Formulate an Action Plan</vt:lpstr>
      <vt:lpstr>ACTION RESPONSE TEAM</vt:lpstr>
      <vt:lpstr>ACTION RESPONSE TEAM</vt:lpstr>
      <vt:lpstr>FOLLOW UP</vt:lpstr>
      <vt:lpstr>PowerPoint Presentation</vt:lpstr>
      <vt:lpstr>Key Takeaways The success of this BRE program is only as strong as the relationships you have with your community partners.  </vt:lpstr>
    </vt:vector>
  </TitlesOfParts>
  <Company>Choctaw Nation of Oklahoma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Jara B. James</dc:creator>
  <cp:lastModifiedBy>Jara B. James</cp:lastModifiedBy>
  <cp:revision>1</cp:revision>
  <dcterms:created xsi:type="dcterms:W3CDTF">2024-08-13T16:01:54Z</dcterms:created>
  <dcterms:modified xsi:type="dcterms:W3CDTF">2024-08-13T19:22:23Z</dcterms:modified>
</cp:coreProperties>
</file>