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90" r:id="rId4"/>
    <p:sldId id="291" r:id="rId5"/>
    <p:sldId id="338" r:id="rId6"/>
    <p:sldId id="339" r:id="rId7"/>
    <p:sldId id="337" r:id="rId8"/>
    <p:sldId id="31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efield, Alan" initials="BA" lastIdx="1" clrIdx="0">
    <p:extLst>
      <p:ext uri="{19B8F6BF-5375-455C-9EA6-DF929625EA0E}">
        <p15:presenceInfo xmlns:p15="http://schemas.microsoft.com/office/powerpoint/2012/main" userId="Barefield, Al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943"/>
    <a:srgbClr val="D8D5CD"/>
    <a:srgbClr val="C0A47F"/>
    <a:srgbClr val="A0D1CA"/>
    <a:srgbClr val="9AA5AF"/>
    <a:srgbClr val="26686D"/>
    <a:srgbClr val="B97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1764" autoAdjust="0"/>
  </p:normalViewPr>
  <p:slideViewPr>
    <p:cSldViewPr snapToGrid="0">
      <p:cViewPr varScale="1">
        <p:scale>
          <a:sx n="58" d="100"/>
          <a:sy n="58" d="100"/>
        </p:scale>
        <p:origin x="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09C15-066A-4761-98A2-485096DAA1EA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6D8B-757E-4188-A297-ABBC474CB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6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2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7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92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0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27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96D8B-757E-4188-A297-ABBC474CB5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0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310E-6A42-4AC1-A07B-2F435501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9695793" cy="2387600"/>
          </a:xfrm>
        </p:spPr>
        <p:txBody>
          <a:bodyPr anchor="b"/>
          <a:lstStyle>
            <a:lvl1pPr algn="ctr">
              <a:defRPr sz="6000"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144D-EA22-498F-A188-6239D430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rgbClr val="5769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8FCC7-5CDC-48DB-8E79-5B322B69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B97A56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7295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B9798-E3CE-43AF-B583-38C72AD5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134D-00DF-418F-A114-4D760A9DE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024E6-E5B9-4033-A308-21114734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68788-5BF2-409B-8C95-DF0E642F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4AD6-A902-4427-BEF9-4525012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</a:defRPr>
            </a:lvl1pPr>
          </a:lstStyle>
          <a:p>
            <a:fld id="{2ABB0DEF-D804-4791-8C62-4F6916C2FA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57D2-E6C4-4CD4-B671-FD46D46B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9ED8-2D1C-4097-BE27-AE6C5160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356A9-570E-4B9F-8D0E-A1B63C18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1FC68-5395-4E38-A005-141A193AB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BDA0A-C5A0-472C-9C10-CED96F861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6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8127-A763-4FE7-81CC-BB94051C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C1FFE-7098-4055-ACA5-6DF55FA8D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AC34-1076-4775-94EE-74ECFDDF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3B1DB-EBB1-4E36-9044-FCFD5A3E6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CD7FF-1CE0-47A4-8706-D9EAAE9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BDD0F-A2B0-4974-8DD6-89CD3601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5C0F-DEB2-4EFD-9324-B6A8F7AC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7BF62-F729-4144-96CC-98D590994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EBD4-83B0-410B-8D4C-05779F9DD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5DAEF-8DF8-4B5F-BA85-03B9213D1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227706-EEB7-43DD-B70D-553928871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1A971-5C4F-4C28-9CBC-5E77854D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F3E25-907D-4E05-AD0C-EA7595735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11C71-CA5D-4C84-90D9-503C3984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20A7-7140-4CC9-96E0-9EE544A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7694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97851-6C3D-41ED-9058-78F8A440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FDABF-228B-405F-84E3-9835FE58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5A31C-C086-4451-B460-4E8DED37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3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2D72C-3B07-4615-AC1F-0EA0F5A1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09B28-D228-4E75-BA33-13931F7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3D3C-F328-4B14-AB47-22A8B47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2CF3-F071-487A-A903-C2CF32E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0499-9D3D-4904-AFFA-D608ED2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805-702F-491D-9E68-516AD8484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6A6D6-5611-474E-85D7-166EDF2E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D0E9-0C5F-4CBF-901C-46714822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1181-861B-472E-ADFB-98451D40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729E-6614-4500-8AF4-EA89A137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E5D6E-BB83-4576-9B83-67A3628EB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2BC4-CECD-4730-B8FC-E4901A36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F829F-4C02-457A-BAF1-7ADB0F1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EC379-37C4-4072-ABBC-FA54CFB7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7F0E5-7CA3-4B47-A5D0-01A0E7B5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810A-8FDD-4D2F-84B8-0BAC3EB5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5C4AD-F6E3-4A14-8B83-2F17DD75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25B6-B973-42F3-9649-EB54514B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8945-F03B-4FC2-B93F-9E4B167B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61B08-5F20-4E40-A4B8-EDB60F42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179BD-58AB-4E5F-AC9B-0D9B7003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EDE5B-FE5E-47D3-B99A-FDAA1406A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F2D3-D918-4C8F-AE99-1B6B985F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FD30F-0FE1-41E5-A706-EDAACCE7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7B574-6E4D-4F2A-847F-4D122000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6F0A9-7017-439D-95D6-4AB87F3D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2434-1ABC-432D-9CF4-DEFD9372B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51D0-0B9E-43E3-82BF-3F067ACA0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AC76-2FF1-4B3D-BE2D-038EE1D7E7DE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D5E7B-08F4-4D90-ABD1-B4E2EFFA5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15C7-7CB5-4F95-9FDB-9DBB7638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0DEF-D804-4791-8C62-4F6916C2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9B56-C1E7-4E94-8222-3F0872FF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07" y="1122363"/>
            <a:ext cx="10348936" cy="2387600"/>
          </a:xfrm>
        </p:spPr>
        <p:txBody>
          <a:bodyPr/>
          <a:lstStyle/>
          <a:p>
            <a:pPr algn="l"/>
            <a:r>
              <a:rPr lang="en-US" dirty="0"/>
              <a:t>Business Retention &amp;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BFB2-5E4F-4DFC-B315-8EE527E7D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dirty="0"/>
              <a:t>Certification Requirements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4D2CD03-CEB4-416A-ACF2-A2C0667A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4" y="6356350"/>
            <a:ext cx="11177752" cy="359760"/>
          </a:xfrm>
          <a:solidFill>
            <a:srgbClr val="C0A47F"/>
          </a:solid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Business Retention and Expansion International  |  P.O. Box 15011, Hattiesburg, MS  39404-5011  |  601.602.8075  |  brei@brei.org</a:t>
            </a:r>
          </a:p>
        </p:txBody>
      </p:sp>
    </p:spTree>
    <p:extLst>
      <p:ext uri="{BB962C8B-B14F-4D97-AF65-F5344CB8AC3E}">
        <p14:creationId xmlns:p14="http://schemas.microsoft.com/office/powerpoint/2010/main" val="196681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Business Retention &amp; Expansion </a:t>
            </a:r>
            <a:br>
              <a:rPr lang="en-US" dirty="0"/>
            </a:br>
            <a:r>
              <a:rPr lang="en-US" dirty="0"/>
              <a:t>Coordinator 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52542"/>
            <a:ext cx="10832869" cy="392708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What does certification mean to you?</a:t>
            </a:r>
          </a:p>
          <a:p>
            <a:pPr>
              <a:spcAft>
                <a:spcPts val="1200"/>
              </a:spcAft>
            </a:pPr>
            <a:r>
              <a:rPr lang="en-US" dirty="0"/>
              <a:t>What value does it have for you and your organization?</a:t>
            </a:r>
          </a:p>
          <a:p>
            <a:pPr>
              <a:spcAft>
                <a:spcPts val="1200"/>
              </a:spcAft>
            </a:pPr>
            <a:r>
              <a:rPr lang="en-US" dirty="0"/>
              <a:t>This training is the recognized by the Business Retention and Expansion International professional association as its BRE Fundamentals Certification Course that is required for certification as BRE Coordinator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BREI Has Two Certification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750"/>
            <a:ext cx="10669438" cy="35530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BRE Coordinator (BREC)</a:t>
            </a:r>
          </a:p>
          <a:p>
            <a:pPr lvl="1">
              <a:spcAft>
                <a:spcPts val="2400"/>
              </a:spcAft>
            </a:pPr>
            <a:r>
              <a:rPr lang="en-US" dirty="0"/>
              <a:t>Initial level of certification</a:t>
            </a:r>
          </a:p>
          <a:p>
            <a:pPr>
              <a:spcAft>
                <a:spcPts val="1200"/>
              </a:spcAft>
            </a:pPr>
            <a:r>
              <a:rPr lang="en-US" dirty="0"/>
              <a:t>BRE Professional (BREP)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Advanced certification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95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 </a:t>
            </a:r>
            <a:r>
              <a:rPr lang="en-US" dirty="0" err="1"/>
              <a:t>Coodinator</a:t>
            </a:r>
            <a:r>
              <a:rPr lang="en-US" dirty="0"/>
              <a:t> (BREC)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Certification Requirements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Documented completion of the Fundamentals Certification Course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Current paid membership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Coordinator application fee received by BREI</a:t>
            </a:r>
          </a:p>
          <a:p>
            <a:pPr>
              <a:spcAft>
                <a:spcPts val="600"/>
              </a:spcAft>
            </a:pPr>
            <a:r>
              <a:rPr lang="en-US" dirty="0"/>
              <a:t>Recertification Requirements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Participate in implementing a BR&amp;E program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Attend at least one BREI Conference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Complete one BREI Continuing Education Course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Maintain continuous BREI membership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Professional application fee received by BREI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8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 Professional (BREP)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Certification Requirements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Certified BRE Coordinator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Participate in implementing a BR&amp;E program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Attend at least two BREI Conferences within a three year time frame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Complete four BREI Continuing Education Courses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Evidence of organizational involvement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Maintain continuous BREI membership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Professional application fee received by BREI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Current paid membership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Coordinator application fee received by BREI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58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 Professional (BREP)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499"/>
            <a:ext cx="10782300" cy="5248497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Recertification Requirements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Certified BRE Professional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Attend at least two BREI Conferences within a three year time frame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Complete two BREI Continuing Education Courses</a:t>
            </a:r>
          </a:p>
          <a:p>
            <a:pPr lvl="2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Non-BREI courses with </a:t>
            </a:r>
            <a:r>
              <a:rPr lang="en-US" b="1" i="1" dirty="0">
                <a:solidFill>
                  <a:srgbClr val="576943"/>
                </a:solidFill>
              </a:rPr>
              <a:t>pre-approval</a:t>
            </a:r>
            <a:r>
              <a:rPr lang="en-US" dirty="0">
                <a:solidFill>
                  <a:srgbClr val="576943"/>
                </a:solidFill>
              </a:rPr>
              <a:t> will be considered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Evidence of organizational involvement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Maintain continuous BREI membership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Professional application fee received by BREI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576943"/>
                </a:solidFill>
              </a:rPr>
              <a:t>Current paid membership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150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For 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99CA-533D-4F94-AE5B-6D14CDFCB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1050"/>
            <a:ext cx="11010900" cy="2714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Certification and recertification requirements and forms can be found at: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http://www.brei.org/Certification/Certification.php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617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B53D-92BF-4EC7-BD32-FCC6DAAC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5564B-9005-4EEB-9B21-ACA4FABF73E9}"/>
              </a:ext>
            </a:extLst>
          </p:cNvPr>
          <p:cNvCxnSpPr/>
          <p:nvPr/>
        </p:nvCxnSpPr>
        <p:spPr>
          <a:xfrm>
            <a:off x="0" y="1387929"/>
            <a:ext cx="12192000" cy="0"/>
          </a:xfrm>
          <a:prstGeom prst="line">
            <a:avLst/>
          </a:prstGeom>
          <a:ln w="44450">
            <a:solidFill>
              <a:srgbClr val="5769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76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305</Words>
  <Application>Microsoft Office PowerPoint</Application>
  <PresentationFormat>Widescreen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Business Retention &amp; Expansion</vt:lpstr>
      <vt:lpstr>Business Retention &amp; Expansion  Coordinator Certification</vt:lpstr>
      <vt:lpstr>BREI Has Two Certification Levels</vt:lpstr>
      <vt:lpstr>BRE Coodinator (BREC)</vt:lpstr>
      <vt:lpstr>BRE Professional (BREP)</vt:lpstr>
      <vt:lpstr>BRE Professional (BREP)</vt:lpstr>
      <vt:lpstr>For Additional Information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Retention &amp; Expansion</dc:title>
  <dc:creator>Barefield, Alan</dc:creator>
  <cp:lastModifiedBy>Barefield, Alan</cp:lastModifiedBy>
  <cp:revision>87</cp:revision>
  <dcterms:created xsi:type="dcterms:W3CDTF">2019-10-28T23:06:09Z</dcterms:created>
  <dcterms:modified xsi:type="dcterms:W3CDTF">2020-02-20T17:56:54Z</dcterms:modified>
</cp:coreProperties>
</file>