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90" r:id="rId4"/>
    <p:sldId id="291" r:id="rId5"/>
    <p:sldId id="338" r:id="rId6"/>
    <p:sldId id="339" r:id="rId7"/>
    <p:sldId id="340" r:id="rId8"/>
    <p:sldId id="342" r:id="rId9"/>
    <p:sldId id="341" r:id="rId10"/>
    <p:sldId id="31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D8D5CD"/>
    <a:srgbClr val="C0A47F"/>
    <a:srgbClr val="A0D1CA"/>
    <a:srgbClr val="9AA5AF"/>
    <a:srgbClr val="26686D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764" autoAdjust="0"/>
  </p:normalViewPr>
  <p:slideViewPr>
    <p:cSldViewPr snapToGrid="0">
      <p:cViewPr varScale="1">
        <p:scale>
          <a:sx n="108" d="100"/>
          <a:sy n="108" d="100"/>
        </p:scale>
        <p:origin x="18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09C15-066A-4761-98A2-485096DAA1EA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6D8B-757E-4188-A297-ABBC474C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7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9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21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92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00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90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19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35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0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dirty="0"/>
              <a:t>Summary of Good Practices in BR&amp;E Visitation Programs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Firms to be 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52542"/>
            <a:ext cx="10832869" cy="392708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How are the targeted industries/businesses selected?</a:t>
            </a:r>
          </a:p>
          <a:p>
            <a:pPr>
              <a:spcAft>
                <a:spcPts val="1200"/>
              </a:spcAft>
            </a:pPr>
            <a:r>
              <a:rPr lang="en-US" dirty="0"/>
              <a:t>Where can firm information be obtained?</a:t>
            </a:r>
          </a:p>
          <a:p>
            <a:pPr>
              <a:spcAft>
                <a:spcPts val="1200"/>
              </a:spcAft>
            </a:pPr>
            <a:r>
              <a:rPr lang="en-US" dirty="0"/>
              <a:t>How should the sample be selected?</a:t>
            </a:r>
          </a:p>
          <a:p>
            <a:pPr>
              <a:spcAft>
                <a:spcPts val="1200"/>
              </a:spcAft>
            </a:pPr>
            <a:r>
              <a:rPr lang="en-US" dirty="0"/>
              <a:t>How many do you select?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2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Researcher/Report Writer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750"/>
            <a:ext cx="10669438" cy="355304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How would you find a qualified researcher/report writer?</a:t>
            </a:r>
          </a:p>
          <a:p>
            <a:pPr>
              <a:spcAft>
                <a:spcPts val="1200"/>
              </a:spcAft>
            </a:pPr>
            <a:r>
              <a:rPr lang="en-US" dirty="0"/>
              <a:t>What questions would you ask to determine if they are capable of performing this work?</a:t>
            </a:r>
          </a:p>
          <a:p>
            <a:pPr>
              <a:spcAft>
                <a:spcPts val="1200"/>
              </a:spcAft>
            </a:pPr>
            <a:r>
              <a:rPr lang="en-US" dirty="0"/>
              <a:t>Can you write the report yourself?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95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782300" cy="524849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Should questionnaires be mailed or hand-delivered to the firms in advance?</a:t>
            </a:r>
          </a:p>
          <a:p>
            <a:pPr>
              <a:spcAft>
                <a:spcPts val="600"/>
              </a:spcAft>
            </a:pPr>
            <a:r>
              <a:rPr lang="en-US" dirty="0"/>
              <a:t>What should these questionnaires look like?</a:t>
            </a:r>
          </a:p>
          <a:p>
            <a:pPr>
              <a:spcAft>
                <a:spcPts val="600"/>
              </a:spcAft>
            </a:pPr>
            <a:r>
              <a:rPr lang="en-US" dirty="0"/>
              <a:t>Should the entire questionnaire or only a part be sent to the responding firm?</a:t>
            </a:r>
          </a:p>
          <a:p>
            <a:pPr>
              <a:spcAft>
                <a:spcPts val="600"/>
              </a:spcAft>
            </a:pPr>
            <a:r>
              <a:rPr lang="en-US" dirty="0"/>
              <a:t>When should the questionnaire be sent or delivered?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98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782300" cy="524849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Should the media be involved before the firm visits begin?</a:t>
            </a:r>
          </a:p>
          <a:p>
            <a:pPr>
              <a:spcAft>
                <a:spcPts val="600"/>
              </a:spcAft>
            </a:pPr>
            <a:r>
              <a:rPr lang="en-US" dirty="0"/>
              <a:t>Why?</a:t>
            </a:r>
          </a:p>
          <a:p>
            <a:pPr>
              <a:spcAft>
                <a:spcPts val="600"/>
              </a:spcAft>
            </a:pPr>
            <a:r>
              <a:rPr lang="en-US" dirty="0"/>
              <a:t>Who should contact the media outlets and what media outlets should be contacted?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582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Red, yellow, and green flags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782300" cy="524849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Does anything need to be done regarding potential red, yellow, or green flag issues before the visits are conducted?</a:t>
            </a:r>
          </a:p>
          <a:p>
            <a:pPr>
              <a:spcAft>
                <a:spcPts val="600"/>
              </a:spcAft>
            </a:pPr>
            <a:r>
              <a:rPr lang="en-US" dirty="0"/>
              <a:t>If so, what?</a:t>
            </a:r>
          </a:p>
          <a:p>
            <a:pPr>
              <a:spcAft>
                <a:spcPts val="600"/>
              </a:spcAft>
            </a:pPr>
            <a:r>
              <a:rPr lang="en-US" dirty="0"/>
              <a:t>If not, why not?</a:t>
            </a:r>
          </a:p>
          <a:p>
            <a:pPr>
              <a:spcAft>
                <a:spcPts val="600"/>
              </a:spcAft>
            </a:pPr>
            <a:r>
              <a:rPr lang="en-US" dirty="0"/>
              <a:t>If so, who?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150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Undertaking the firm visits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782300" cy="5248497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How many firms should be visited?</a:t>
            </a:r>
          </a:p>
          <a:p>
            <a:pPr>
              <a:spcAft>
                <a:spcPts val="600"/>
              </a:spcAft>
            </a:pPr>
            <a:r>
              <a:rPr lang="en-US" dirty="0"/>
              <a:t>Who makes the initial contact with the firm?</a:t>
            </a:r>
          </a:p>
          <a:p>
            <a:pPr>
              <a:spcAft>
                <a:spcPts val="600"/>
              </a:spcAft>
            </a:pPr>
            <a:r>
              <a:rPr lang="en-US" dirty="0"/>
              <a:t>Who should be scheduling and performing the visits?</a:t>
            </a:r>
          </a:p>
          <a:p>
            <a:pPr>
              <a:spcAft>
                <a:spcPts val="600"/>
              </a:spcAft>
            </a:pPr>
            <a:r>
              <a:rPr lang="en-US" dirty="0"/>
              <a:t>How do you match firms with visitors?</a:t>
            </a:r>
          </a:p>
          <a:p>
            <a:pPr>
              <a:spcAft>
                <a:spcPts val="600"/>
              </a:spcAft>
            </a:pPr>
            <a:r>
              <a:rPr lang="en-US" dirty="0"/>
              <a:t>How many people should go to a firm?</a:t>
            </a:r>
          </a:p>
          <a:p>
            <a:pPr>
              <a:spcAft>
                <a:spcPts val="600"/>
              </a:spcAft>
            </a:pPr>
            <a:r>
              <a:rPr lang="en-US" dirty="0"/>
              <a:t>How many firms should each person or team be asked to visit?</a:t>
            </a:r>
          </a:p>
          <a:p>
            <a:pPr>
              <a:spcAft>
                <a:spcPts val="600"/>
              </a:spcAft>
            </a:pPr>
            <a:r>
              <a:rPr lang="en-US" dirty="0"/>
              <a:t>How quickly should visits be performed?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687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the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782300" cy="524849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Always be aware of marketing opportunities</a:t>
            </a:r>
          </a:p>
          <a:p>
            <a:pPr>
              <a:spcAft>
                <a:spcPts val="600"/>
              </a:spcAft>
            </a:pPr>
            <a:r>
              <a:rPr lang="en-US" dirty="0"/>
              <a:t>Brand your program – you don’t have to call it the Tylertown BR&amp;E Program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Tylertown Touts Businesses??</a:t>
            </a:r>
          </a:p>
          <a:p>
            <a:pPr>
              <a:spcAft>
                <a:spcPts val="600"/>
              </a:spcAft>
            </a:pPr>
            <a:r>
              <a:rPr lang="en-US" dirty="0"/>
              <a:t>Marketing to key primary stakeholders is a must</a:t>
            </a:r>
          </a:p>
          <a:p>
            <a:pPr>
              <a:spcAft>
                <a:spcPts val="600"/>
              </a:spcAft>
            </a:pPr>
            <a:r>
              <a:rPr lang="en-US" dirty="0"/>
              <a:t>Marketing to the community provides second-hand evidence to key primary stakeholders that the program is effective (doesn’t this sound like </a:t>
            </a:r>
            <a:r>
              <a:rPr lang="en-US"/>
              <a:t>Social Capital?)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31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BR&amp;E Project Coordinator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335" y="1991881"/>
            <a:ext cx="9585960" cy="2014850"/>
          </a:xfrm>
        </p:spPr>
        <p:txBody>
          <a:bodyPr>
            <a:normAutofit lnSpcReduction="10000"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b="1" dirty="0"/>
              <a:t>In which of the steps in the preparation for the firm visits should you as the REN Program Manager (or a like role) assist the Account Executives and the </a:t>
            </a:r>
            <a:r>
              <a:rPr lang="en-US" b="1"/>
              <a:t>Operations Team?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91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762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2143</TotalTime>
  <Words>405</Words>
  <Application>Microsoft Office PowerPoint</Application>
  <PresentationFormat>Widescreen</PresentationFormat>
  <Paragraphs>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Business Retention &amp; Expansion</vt:lpstr>
      <vt:lpstr>Firms to be visited</vt:lpstr>
      <vt:lpstr>Researcher/Report Writer</vt:lpstr>
      <vt:lpstr>Surveys</vt:lpstr>
      <vt:lpstr>Media coverage</vt:lpstr>
      <vt:lpstr>Red, yellow, and green flags</vt:lpstr>
      <vt:lpstr>Undertaking the firm visits</vt:lpstr>
      <vt:lpstr>Market the program</vt:lpstr>
      <vt:lpstr>BR&amp;E Project Coordinator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90</cp:revision>
  <dcterms:created xsi:type="dcterms:W3CDTF">2019-10-28T23:06:09Z</dcterms:created>
  <dcterms:modified xsi:type="dcterms:W3CDTF">2022-06-09T16:17:05Z</dcterms:modified>
</cp:coreProperties>
</file>