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5" r:id="rId4"/>
    <p:sldId id="267" r:id="rId5"/>
    <p:sldId id="268" r:id="rId6"/>
    <p:sldId id="269" r:id="rId7"/>
    <p:sldId id="270" r:id="rId8"/>
    <p:sldId id="266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943"/>
    <a:srgbClr val="C0A47F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81764" autoAdjust="0"/>
  </p:normalViewPr>
  <p:slideViewPr>
    <p:cSldViewPr snapToGrid="0">
      <p:cViewPr varScale="1">
        <p:scale>
          <a:sx n="114" d="100"/>
          <a:sy n="114" d="100"/>
        </p:scale>
        <p:origin x="114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F4D232-06D2-436A-9C0F-33A519AE81A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C5E0329F-9247-4CCA-9C7C-38D58E2318EA}">
      <dgm:prSet/>
      <dgm:spPr>
        <a:solidFill>
          <a:schemeClr val="bg1">
            <a:alpha val="90000"/>
          </a:schemeClr>
        </a:solidFill>
        <a:ln>
          <a:solidFill>
            <a:srgbClr val="C9C9C9"/>
          </a:solidFill>
        </a:ln>
      </dgm:spPr>
      <dgm:t>
        <a:bodyPr/>
        <a:lstStyle/>
        <a:p>
          <a:r>
            <a:rPr lang="en-CA" dirty="0"/>
            <a:t>The Businesses (Firms)</a:t>
          </a:r>
        </a:p>
      </dgm:t>
    </dgm:pt>
    <dgm:pt modelId="{9E0E4B5F-9B42-47AC-AB99-93208E549DFC}" type="parTrans" cxnId="{31748C81-A6FA-4C68-AA35-8A795D23FE7C}">
      <dgm:prSet/>
      <dgm:spPr/>
      <dgm:t>
        <a:bodyPr/>
        <a:lstStyle/>
        <a:p>
          <a:endParaRPr lang="en-CA"/>
        </a:p>
      </dgm:t>
    </dgm:pt>
    <dgm:pt modelId="{4A7A716A-3AEE-4BA2-88FE-266D5E7B0ED1}" type="sibTrans" cxnId="{31748C81-A6FA-4C68-AA35-8A795D23FE7C}">
      <dgm:prSet/>
      <dgm:spPr/>
      <dgm:t>
        <a:bodyPr/>
        <a:lstStyle/>
        <a:p>
          <a:endParaRPr lang="en-CA"/>
        </a:p>
      </dgm:t>
    </dgm:pt>
    <dgm:pt modelId="{89C648AF-58A0-4486-9E7D-FB6A4C287965}">
      <dgm:prSet phldrT="[Text]"/>
      <dgm:spPr>
        <a:ln>
          <a:solidFill>
            <a:srgbClr val="5B9BD5"/>
          </a:solidFill>
        </a:ln>
      </dgm:spPr>
      <dgm:t>
        <a:bodyPr/>
        <a:lstStyle/>
        <a:p>
          <a:r>
            <a:rPr lang="en-CA" dirty="0"/>
            <a:t>Operations Team</a:t>
          </a:r>
        </a:p>
      </dgm:t>
    </dgm:pt>
    <dgm:pt modelId="{DCEECB74-92E8-46D5-ACB4-67F1DB81591D}" type="parTrans" cxnId="{43F7DC1B-D377-43A2-93AC-D3DE87CEEA98}">
      <dgm:prSet/>
      <dgm:spPr/>
      <dgm:t>
        <a:bodyPr/>
        <a:lstStyle/>
        <a:p>
          <a:endParaRPr lang="en-CA"/>
        </a:p>
      </dgm:t>
    </dgm:pt>
    <dgm:pt modelId="{77385206-67A4-477C-9DD6-FCC2A988D920}" type="sibTrans" cxnId="{43F7DC1B-D377-43A2-93AC-D3DE87CEEA98}">
      <dgm:prSet/>
      <dgm:spPr/>
      <dgm:t>
        <a:bodyPr/>
        <a:lstStyle/>
        <a:p>
          <a:endParaRPr lang="en-CA"/>
        </a:p>
      </dgm:t>
    </dgm:pt>
    <dgm:pt modelId="{D90E2E7E-3518-4C49-9E11-F8DA546D8AE4}">
      <dgm:prSet phldrT="[Text]"/>
      <dgm:spPr>
        <a:ln>
          <a:solidFill>
            <a:srgbClr val="5B9BD5"/>
          </a:solidFill>
        </a:ln>
      </dgm:spPr>
      <dgm:t>
        <a:bodyPr/>
        <a:lstStyle/>
        <a:p>
          <a:r>
            <a:rPr lang="en-CA"/>
            <a:t>Referral</a:t>
          </a:r>
        </a:p>
      </dgm:t>
    </dgm:pt>
    <dgm:pt modelId="{B3730907-746B-40C1-9FEE-BB6385BBFF91}" type="parTrans" cxnId="{A86B4DF4-C609-43F4-84FD-D51B2608C993}">
      <dgm:prSet/>
      <dgm:spPr/>
      <dgm:t>
        <a:bodyPr/>
        <a:lstStyle/>
        <a:p>
          <a:endParaRPr lang="en-CA"/>
        </a:p>
      </dgm:t>
    </dgm:pt>
    <dgm:pt modelId="{AC23CF97-169D-42EF-81DD-D03B83B02201}" type="sibTrans" cxnId="{A86B4DF4-C609-43F4-84FD-D51B2608C993}">
      <dgm:prSet/>
      <dgm:spPr/>
      <dgm:t>
        <a:bodyPr/>
        <a:lstStyle/>
        <a:p>
          <a:endParaRPr lang="en-CA"/>
        </a:p>
      </dgm:t>
    </dgm:pt>
    <dgm:pt modelId="{617314BC-C58F-47AC-A6D2-852D915EA36B}">
      <dgm:prSet/>
      <dgm:spPr/>
      <dgm:t>
        <a:bodyPr/>
        <a:lstStyle/>
        <a:p>
          <a:r>
            <a:rPr lang="en-CA"/>
            <a:t>Action Team</a:t>
          </a:r>
        </a:p>
      </dgm:t>
    </dgm:pt>
    <dgm:pt modelId="{F4FB4128-F73C-48CB-80D2-DDDEEC2570AC}" type="parTrans" cxnId="{D703773A-B62E-448B-AB6A-70B5E96A80C0}">
      <dgm:prSet/>
      <dgm:spPr/>
      <dgm:t>
        <a:bodyPr/>
        <a:lstStyle/>
        <a:p>
          <a:endParaRPr lang="en-CA"/>
        </a:p>
      </dgm:t>
    </dgm:pt>
    <dgm:pt modelId="{07FEE7CA-8C1A-4066-BCA6-C340B9168485}" type="sibTrans" cxnId="{D703773A-B62E-448B-AB6A-70B5E96A80C0}">
      <dgm:prSet/>
      <dgm:spPr/>
      <dgm:t>
        <a:bodyPr/>
        <a:lstStyle/>
        <a:p>
          <a:endParaRPr lang="en-CA"/>
        </a:p>
      </dgm:t>
    </dgm:pt>
    <dgm:pt modelId="{90B68F09-BE4B-4556-9C04-9B9D10E44CD8}">
      <dgm:prSet phldrT="[Text]"/>
      <dgm:spPr>
        <a:ln>
          <a:solidFill>
            <a:srgbClr val="5B9BD5"/>
          </a:solidFill>
        </a:ln>
      </dgm:spPr>
      <dgm:t>
        <a:bodyPr/>
        <a:lstStyle/>
        <a:p>
          <a:r>
            <a:rPr lang="en-CA" dirty="0"/>
            <a:t>Management Team</a:t>
          </a:r>
        </a:p>
      </dgm:t>
    </dgm:pt>
    <dgm:pt modelId="{745C12FF-07BF-465A-9BA8-0B5D8B7FF1FF}" type="parTrans" cxnId="{8C360540-3E08-4C3D-8266-15A9BD720D1F}">
      <dgm:prSet/>
      <dgm:spPr/>
      <dgm:t>
        <a:bodyPr/>
        <a:lstStyle/>
        <a:p>
          <a:endParaRPr lang="en-CA"/>
        </a:p>
      </dgm:t>
    </dgm:pt>
    <dgm:pt modelId="{C9A5CC3D-6820-4D20-BAAB-761F74CE8366}" type="sibTrans" cxnId="{8C360540-3E08-4C3D-8266-15A9BD720D1F}">
      <dgm:prSet/>
      <dgm:spPr/>
      <dgm:t>
        <a:bodyPr/>
        <a:lstStyle/>
        <a:p>
          <a:endParaRPr lang="en-CA"/>
        </a:p>
      </dgm:t>
    </dgm:pt>
    <dgm:pt modelId="{7A7826E7-6F1A-4661-9DF9-68723B2E8567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lt1">
            <a:alpha val="90000"/>
          </a:schemeClr>
        </a:solidFill>
        <a:ln>
          <a:solidFill>
            <a:srgbClr val="C9C9C9"/>
          </a:solidFill>
        </a:ln>
      </dgm:spPr>
      <dgm:t>
        <a:bodyPr/>
        <a:lstStyle/>
        <a:p>
          <a:r>
            <a:rPr lang="en-CA"/>
            <a:t>Stakeholder</a:t>
          </a:r>
        </a:p>
      </dgm:t>
    </dgm:pt>
    <dgm:pt modelId="{3480C44F-6614-4B37-B1C8-C967BF279042}" type="parTrans" cxnId="{EBDCE22D-F9DE-423E-B0A7-4E157E03FFB1}">
      <dgm:prSet/>
      <dgm:spPr/>
      <dgm:t>
        <a:bodyPr/>
        <a:lstStyle/>
        <a:p>
          <a:endParaRPr lang="en-CA"/>
        </a:p>
      </dgm:t>
    </dgm:pt>
    <dgm:pt modelId="{C965A84E-1B84-4065-B0AE-AC12DFB80168}" type="sibTrans" cxnId="{EBDCE22D-F9DE-423E-B0A7-4E157E03FFB1}">
      <dgm:prSet/>
      <dgm:spPr/>
      <dgm:t>
        <a:bodyPr/>
        <a:lstStyle/>
        <a:p>
          <a:endParaRPr lang="en-CA"/>
        </a:p>
      </dgm:t>
    </dgm:pt>
    <dgm:pt modelId="{9121BBAA-6064-49C2-878B-3EB1B5C4E21B}">
      <dgm:prSet/>
      <dgm:spPr>
        <a:ln>
          <a:solidFill>
            <a:srgbClr val="5B9BD5"/>
          </a:solidFill>
        </a:ln>
      </dgm:spPr>
      <dgm:t>
        <a:bodyPr/>
        <a:lstStyle/>
        <a:p>
          <a:r>
            <a:rPr lang="en-CA"/>
            <a:t>Media &amp; Data Staff / Support</a:t>
          </a:r>
        </a:p>
      </dgm:t>
    </dgm:pt>
    <dgm:pt modelId="{F0BEB655-6BBE-4093-A805-0863D0A3C82B}" type="parTrans" cxnId="{905773A1-2108-450F-A856-18AC05C702A1}">
      <dgm:prSet/>
      <dgm:spPr/>
      <dgm:t>
        <a:bodyPr/>
        <a:lstStyle/>
        <a:p>
          <a:endParaRPr lang="en-CA"/>
        </a:p>
      </dgm:t>
    </dgm:pt>
    <dgm:pt modelId="{517DD7FF-058F-4A97-8C55-49FF8998F5C0}" type="sibTrans" cxnId="{905773A1-2108-450F-A856-18AC05C702A1}">
      <dgm:prSet/>
      <dgm:spPr/>
      <dgm:t>
        <a:bodyPr/>
        <a:lstStyle/>
        <a:p>
          <a:endParaRPr lang="en-CA"/>
        </a:p>
      </dgm:t>
    </dgm:pt>
    <dgm:pt modelId="{5254607F-24C9-415F-A7C2-66F04F758DBC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lt1">
            <a:alpha val="90000"/>
          </a:schemeClr>
        </a:solidFill>
        <a:ln>
          <a:solidFill>
            <a:srgbClr val="70AD47"/>
          </a:solidFill>
        </a:ln>
      </dgm:spPr>
      <dgm:t>
        <a:bodyPr/>
        <a:lstStyle/>
        <a:p>
          <a:r>
            <a:rPr lang="en-CA"/>
            <a:t>Action Team</a:t>
          </a:r>
        </a:p>
      </dgm:t>
    </dgm:pt>
    <dgm:pt modelId="{132A731F-4DEA-4E17-8B35-35AA984DEDD8}" type="parTrans" cxnId="{A73F0C3D-9A5D-4A75-955D-D0383A5C2CF4}">
      <dgm:prSet/>
      <dgm:spPr/>
      <dgm:t>
        <a:bodyPr/>
        <a:lstStyle/>
        <a:p>
          <a:endParaRPr lang="en-CA"/>
        </a:p>
      </dgm:t>
    </dgm:pt>
    <dgm:pt modelId="{ABA42378-AAC2-45BC-B7D8-ADBDBAC743E6}" type="sibTrans" cxnId="{A73F0C3D-9A5D-4A75-955D-D0383A5C2CF4}">
      <dgm:prSet/>
      <dgm:spPr/>
      <dgm:t>
        <a:bodyPr/>
        <a:lstStyle/>
        <a:p>
          <a:endParaRPr lang="en-CA"/>
        </a:p>
      </dgm:t>
    </dgm:pt>
    <dgm:pt modelId="{6A13C5BF-35CD-48B8-93F3-D3B28BE5D09F}">
      <dgm:prSet/>
      <dgm:spPr/>
      <dgm:t>
        <a:bodyPr/>
        <a:lstStyle/>
        <a:p>
          <a:r>
            <a:rPr lang="en-CA"/>
            <a:t>Response Team</a:t>
          </a:r>
        </a:p>
      </dgm:t>
    </dgm:pt>
    <dgm:pt modelId="{A708C3EC-C398-4CD4-8FF3-7B2912D6D043}" type="parTrans" cxnId="{83612386-43B3-4136-B921-5F375D669FCE}">
      <dgm:prSet/>
      <dgm:spPr/>
      <dgm:t>
        <a:bodyPr/>
        <a:lstStyle/>
        <a:p>
          <a:endParaRPr lang="en-CA"/>
        </a:p>
      </dgm:t>
    </dgm:pt>
    <dgm:pt modelId="{9C939004-6532-4734-B90C-1180547D86CB}" type="sibTrans" cxnId="{83612386-43B3-4136-B921-5F375D669FCE}">
      <dgm:prSet/>
      <dgm:spPr/>
      <dgm:t>
        <a:bodyPr/>
        <a:lstStyle/>
        <a:p>
          <a:endParaRPr lang="en-CA"/>
        </a:p>
      </dgm:t>
    </dgm:pt>
    <dgm:pt modelId="{4ED1398A-AA16-40EC-9E6A-E907CB8807AD}">
      <dgm:prSet/>
      <dgm:spPr/>
      <dgm:t>
        <a:bodyPr/>
        <a:lstStyle/>
        <a:p>
          <a:r>
            <a:rPr lang="en-CA"/>
            <a:t>Red-Flag</a:t>
          </a:r>
        </a:p>
      </dgm:t>
    </dgm:pt>
    <dgm:pt modelId="{64D73446-28AD-438F-B678-44588886CDAA}" type="parTrans" cxnId="{E8FF66BA-8B13-4C0A-97F0-6370DF0E22A7}">
      <dgm:prSet/>
      <dgm:spPr/>
      <dgm:t>
        <a:bodyPr/>
        <a:lstStyle/>
        <a:p>
          <a:endParaRPr lang="en-CA"/>
        </a:p>
      </dgm:t>
    </dgm:pt>
    <dgm:pt modelId="{DBF9533D-2667-4447-BA3D-7E8F062B8488}" type="sibTrans" cxnId="{E8FF66BA-8B13-4C0A-97F0-6370DF0E22A7}">
      <dgm:prSet/>
      <dgm:spPr/>
      <dgm:t>
        <a:bodyPr/>
        <a:lstStyle/>
        <a:p>
          <a:endParaRPr lang="en-CA"/>
        </a:p>
      </dgm:t>
    </dgm:pt>
    <dgm:pt modelId="{B682FAB7-6019-4EF3-92AA-87A7F1D4BC6D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lt1">
            <a:alpha val="90000"/>
          </a:schemeClr>
        </a:solidFill>
        <a:ln>
          <a:solidFill>
            <a:srgbClr val="70AD47"/>
          </a:solidFill>
        </a:ln>
      </dgm:spPr>
      <dgm:t>
        <a:bodyPr/>
        <a:lstStyle/>
        <a:p>
          <a:r>
            <a:rPr lang="en-CA" dirty="0"/>
            <a:t>Response Team</a:t>
          </a:r>
        </a:p>
      </dgm:t>
    </dgm:pt>
    <dgm:pt modelId="{8A3CCA19-7695-4875-A590-B05BA8FABE8C}" type="parTrans" cxnId="{845F88BD-1E4E-4466-AB0E-F14F56DAABD6}">
      <dgm:prSet/>
      <dgm:spPr/>
      <dgm:t>
        <a:bodyPr/>
        <a:lstStyle/>
        <a:p>
          <a:endParaRPr lang="en-CA"/>
        </a:p>
      </dgm:t>
    </dgm:pt>
    <dgm:pt modelId="{574C7A0E-AD8A-4CFD-A479-F93118EDE29A}" type="sibTrans" cxnId="{845F88BD-1E4E-4466-AB0E-F14F56DAABD6}">
      <dgm:prSet/>
      <dgm:spPr/>
      <dgm:t>
        <a:bodyPr/>
        <a:lstStyle/>
        <a:p>
          <a:endParaRPr lang="en-CA"/>
        </a:p>
      </dgm:t>
    </dgm:pt>
    <dgm:pt modelId="{C2ED4FA8-59E3-4161-AA55-13D7DC1F98D5}" type="pres">
      <dgm:prSet presAssocID="{07F4D232-06D2-436A-9C0F-33A519AE81A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A5825F6-CC22-4493-9C9B-95BB29835543}" type="pres">
      <dgm:prSet presAssocID="{C5E0329F-9247-4CCA-9C7C-38D58E2318EA}" presName="hierRoot1" presStyleCnt="0"/>
      <dgm:spPr/>
    </dgm:pt>
    <dgm:pt modelId="{92B500CD-3215-4123-BA4C-F2B58DAF7F9D}" type="pres">
      <dgm:prSet presAssocID="{C5E0329F-9247-4CCA-9C7C-38D58E2318EA}" presName="composite" presStyleCnt="0"/>
      <dgm:spPr/>
    </dgm:pt>
    <dgm:pt modelId="{620A2554-04E9-4FC1-AC43-F2C76FA974C3}" type="pres">
      <dgm:prSet presAssocID="{C5E0329F-9247-4CCA-9C7C-38D58E2318EA}" presName="background" presStyleLbl="node0" presStyleIdx="0" presStyleCnt="1"/>
      <dgm:spPr>
        <a:solidFill>
          <a:srgbClr val="C9C9C9"/>
        </a:solidFill>
        <a:ln>
          <a:solidFill>
            <a:srgbClr val="C9C9C9"/>
          </a:solidFill>
        </a:ln>
      </dgm:spPr>
    </dgm:pt>
    <dgm:pt modelId="{D3F971CD-2872-4130-A7ED-C09A49EAF031}" type="pres">
      <dgm:prSet presAssocID="{C5E0329F-9247-4CCA-9C7C-38D58E2318EA}" presName="text" presStyleLbl="fgAcc0" presStyleIdx="0" presStyleCnt="1" custLinFactNeighborX="2337" custLinFactNeighborY="-74816">
        <dgm:presLayoutVars>
          <dgm:chPref val="3"/>
        </dgm:presLayoutVars>
      </dgm:prSet>
      <dgm:spPr/>
    </dgm:pt>
    <dgm:pt modelId="{AA113FE9-E8C0-4BF4-A5D6-BE66818CEFAC}" type="pres">
      <dgm:prSet presAssocID="{C5E0329F-9247-4CCA-9C7C-38D58E2318EA}" presName="hierChild2" presStyleCnt="0"/>
      <dgm:spPr/>
    </dgm:pt>
    <dgm:pt modelId="{88380D3D-3B9D-43C2-8E5F-BD78C73DBD22}" type="pres">
      <dgm:prSet presAssocID="{DCEECB74-92E8-46D5-ACB4-67F1DB81591D}" presName="Name10" presStyleLbl="parChTrans1D2" presStyleIdx="0" presStyleCnt="1"/>
      <dgm:spPr/>
    </dgm:pt>
    <dgm:pt modelId="{F0C77812-86A6-44F3-BA7C-FF92BB1EF09C}" type="pres">
      <dgm:prSet presAssocID="{89C648AF-58A0-4486-9E7D-FB6A4C287965}" presName="hierRoot2" presStyleCnt="0"/>
      <dgm:spPr/>
    </dgm:pt>
    <dgm:pt modelId="{3CE85423-BA54-46CA-8DF5-17B52E4385CB}" type="pres">
      <dgm:prSet presAssocID="{89C648AF-58A0-4486-9E7D-FB6A4C287965}" presName="composite2" presStyleCnt="0"/>
      <dgm:spPr/>
    </dgm:pt>
    <dgm:pt modelId="{8BC6F27B-95F8-4667-B32A-927BDAA56451}" type="pres">
      <dgm:prSet presAssocID="{89C648AF-58A0-4486-9E7D-FB6A4C287965}" presName="background2" presStyleLbl="node2" presStyleIdx="0" presStyleCnt="1"/>
      <dgm:spPr>
        <a:solidFill>
          <a:srgbClr val="5B9BD5"/>
        </a:solidFill>
      </dgm:spPr>
    </dgm:pt>
    <dgm:pt modelId="{87A32526-6903-4E73-B34E-1EED774EBBAF}" type="pres">
      <dgm:prSet presAssocID="{89C648AF-58A0-4486-9E7D-FB6A4C287965}" presName="text2" presStyleLbl="fgAcc2" presStyleIdx="0" presStyleCnt="1" custLinFactNeighborX="2337" custLinFactNeighborY="-95847">
        <dgm:presLayoutVars>
          <dgm:chPref val="3"/>
        </dgm:presLayoutVars>
      </dgm:prSet>
      <dgm:spPr/>
    </dgm:pt>
    <dgm:pt modelId="{E01FEB94-DDB1-4757-B472-D9ABE17A1FF5}" type="pres">
      <dgm:prSet presAssocID="{89C648AF-58A0-4486-9E7D-FB6A4C287965}" presName="hierChild3" presStyleCnt="0"/>
      <dgm:spPr/>
    </dgm:pt>
    <dgm:pt modelId="{F3AAB3C5-DE59-4187-939A-E1BA5C0AAB21}" type="pres">
      <dgm:prSet presAssocID="{B3730907-746B-40C1-9FEE-BB6385BBFF91}" presName="Name17" presStyleLbl="parChTrans1D3" presStyleIdx="0" presStyleCnt="3"/>
      <dgm:spPr/>
    </dgm:pt>
    <dgm:pt modelId="{0E8409C3-3572-45CB-8574-94158F692272}" type="pres">
      <dgm:prSet presAssocID="{D90E2E7E-3518-4C49-9E11-F8DA546D8AE4}" presName="hierRoot3" presStyleCnt="0"/>
      <dgm:spPr/>
    </dgm:pt>
    <dgm:pt modelId="{1AE73FAC-7C3B-489D-9010-F81DCA91A844}" type="pres">
      <dgm:prSet presAssocID="{D90E2E7E-3518-4C49-9E11-F8DA546D8AE4}" presName="composite3" presStyleCnt="0"/>
      <dgm:spPr/>
    </dgm:pt>
    <dgm:pt modelId="{9157B419-6E75-480F-B21C-F254C7007743}" type="pres">
      <dgm:prSet presAssocID="{D90E2E7E-3518-4C49-9E11-F8DA546D8AE4}" presName="background3" presStyleLbl="node3" presStyleIdx="0" presStyleCnt="3"/>
      <dgm:spPr>
        <a:solidFill>
          <a:srgbClr val="5B9BD5"/>
        </a:solidFill>
      </dgm:spPr>
    </dgm:pt>
    <dgm:pt modelId="{A57A034B-086D-48FF-9C6B-7E00A1866EC5}" type="pres">
      <dgm:prSet presAssocID="{D90E2E7E-3518-4C49-9E11-F8DA546D8AE4}" presName="text3" presStyleLbl="fgAcc3" presStyleIdx="0" presStyleCnt="3" custScaleY="41767" custLinFactX="68034" custLinFactY="-5443" custLinFactNeighborX="100000" custLinFactNeighborY="-100000">
        <dgm:presLayoutVars>
          <dgm:chPref val="3"/>
        </dgm:presLayoutVars>
      </dgm:prSet>
      <dgm:spPr/>
    </dgm:pt>
    <dgm:pt modelId="{CD8FC8EE-CD10-45D3-986A-13CF97380579}" type="pres">
      <dgm:prSet presAssocID="{D90E2E7E-3518-4C49-9E11-F8DA546D8AE4}" presName="hierChild4" presStyleCnt="0"/>
      <dgm:spPr/>
    </dgm:pt>
    <dgm:pt modelId="{871741BA-C158-47BF-B6DC-601F2CF2E580}" type="pres">
      <dgm:prSet presAssocID="{F4FB4128-F73C-48CB-80D2-DDDEEC2570AC}" presName="Name23" presStyleLbl="parChTrans1D4" presStyleIdx="0" presStyleCnt="6"/>
      <dgm:spPr/>
    </dgm:pt>
    <dgm:pt modelId="{7E594993-6E32-4BB8-B898-C4A1069377B6}" type="pres">
      <dgm:prSet presAssocID="{617314BC-C58F-47AC-A6D2-852D915EA36B}" presName="hierRoot4" presStyleCnt="0"/>
      <dgm:spPr/>
    </dgm:pt>
    <dgm:pt modelId="{FCCEF348-DA46-42D0-A4E1-2548541DF3E8}" type="pres">
      <dgm:prSet presAssocID="{617314BC-C58F-47AC-A6D2-852D915EA36B}" presName="composite4" presStyleCnt="0"/>
      <dgm:spPr/>
    </dgm:pt>
    <dgm:pt modelId="{52B3DAE8-971C-4BE8-8F77-4CBCD5F7634F}" type="pres">
      <dgm:prSet presAssocID="{617314BC-C58F-47AC-A6D2-852D915EA36B}" presName="background4" presStyleLbl="node4" presStyleIdx="0" presStyleCnt="6"/>
      <dgm:spPr/>
    </dgm:pt>
    <dgm:pt modelId="{BAD2C5AA-CEA1-4157-B96D-760EFC5146BA}" type="pres">
      <dgm:prSet presAssocID="{617314BC-C58F-47AC-A6D2-852D915EA36B}" presName="text4" presStyleLbl="fgAcc4" presStyleIdx="0" presStyleCnt="6" custLinFactX="67946" custLinFactY="-17741" custLinFactNeighborX="100000" custLinFactNeighborY="-100000">
        <dgm:presLayoutVars>
          <dgm:chPref val="3"/>
        </dgm:presLayoutVars>
      </dgm:prSet>
      <dgm:spPr/>
    </dgm:pt>
    <dgm:pt modelId="{D21D229E-DD3F-4B29-B8BB-E5ACCEA02599}" type="pres">
      <dgm:prSet presAssocID="{617314BC-C58F-47AC-A6D2-852D915EA36B}" presName="hierChild5" presStyleCnt="0"/>
      <dgm:spPr/>
    </dgm:pt>
    <dgm:pt modelId="{30BC32D8-0D65-4543-B9FF-28C989E6414F}" type="pres">
      <dgm:prSet presAssocID="{745C12FF-07BF-465A-9BA8-0B5D8B7FF1FF}" presName="Name17" presStyleLbl="parChTrans1D3" presStyleIdx="1" presStyleCnt="3"/>
      <dgm:spPr/>
    </dgm:pt>
    <dgm:pt modelId="{FCEC3D44-46A5-4943-B643-ACCBA3F55245}" type="pres">
      <dgm:prSet presAssocID="{90B68F09-BE4B-4556-9C04-9B9D10E44CD8}" presName="hierRoot3" presStyleCnt="0"/>
      <dgm:spPr/>
    </dgm:pt>
    <dgm:pt modelId="{8C0359FF-F137-4C93-B0F1-E3B713C609C0}" type="pres">
      <dgm:prSet presAssocID="{90B68F09-BE4B-4556-9C04-9B9D10E44CD8}" presName="composite3" presStyleCnt="0"/>
      <dgm:spPr/>
    </dgm:pt>
    <dgm:pt modelId="{6620B64C-FEBE-4470-9C61-34EE06E48478}" type="pres">
      <dgm:prSet presAssocID="{90B68F09-BE4B-4556-9C04-9B9D10E44CD8}" presName="background3" presStyleLbl="node3" presStyleIdx="1" presStyleCnt="3"/>
      <dgm:spPr>
        <a:solidFill>
          <a:srgbClr val="5B9BD5"/>
        </a:solidFill>
      </dgm:spPr>
    </dgm:pt>
    <dgm:pt modelId="{0AC681FE-F4C2-479D-BF59-01C02D9EB7E8}" type="pres">
      <dgm:prSet presAssocID="{90B68F09-BE4B-4556-9C04-9B9D10E44CD8}" presName="text3" presStyleLbl="fgAcc3" presStyleIdx="1" presStyleCnt="3" custScaleX="121000" custScaleY="121000" custLinFactNeighborX="2337" custLinFactNeighborY="-15194">
        <dgm:presLayoutVars>
          <dgm:chPref val="3"/>
        </dgm:presLayoutVars>
      </dgm:prSet>
      <dgm:spPr/>
    </dgm:pt>
    <dgm:pt modelId="{69953882-C3A3-4F44-BB07-A42C5A6816A2}" type="pres">
      <dgm:prSet presAssocID="{90B68F09-BE4B-4556-9C04-9B9D10E44CD8}" presName="hierChild4" presStyleCnt="0"/>
      <dgm:spPr/>
    </dgm:pt>
    <dgm:pt modelId="{E29C760E-D5D4-43AC-AA6D-67E6920BA5E0}" type="pres">
      <dgm:prSet presAssocID="{3480C44F-6614-4B37-B1C8-C967BF279042}" presName="Name23" presStyleLbl="parChTrans1D4" presStyleIdx="1" presStyleCnt="6"/>
      <dgm:spPr/>
    </dgm:pt>
    <dgm:pt modelId="{554BE756-92BF-449E-BF3E-16D7B329A100}" type="pres">
      <dgm:prSet presAssocID="{7A7826E7-6F1A-4661-9DF9-68723B2E8567}" presName="hierRoot4" presStyleCnt="0"/>
      <dgm:spPr/>
    </dgm:pt>
    <dgm:pt modelId="{2A1A6AE3-293D-43C7-9B0C-A00E27242662}" type="pres">
      <dgm:prSet presAssocID="{7A7826E7-6F1A-4661-9DF9-68723B2E8567}" presName="composite4" presStyleCnt="0"/>
      <dgm:spPr/>
    </dgm:pt>
    <dgm:pt modelId="{6C4E1CB8-4EB7-4C07-A352-593CF888C6AD}" type="pres">
      <dgm:prSet presAssocID="{7A7826E7-6F1A-4661-9DF9-68723B2E8567}" presName="background4" presStyleLbl="node4" presStyleIdx="1" presStyleCnt="6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rgbClr val="C9C9C9"/>
        </a:solidFill>
        <a:ln>
          <a:solidFill>
            <a:srgbClr val="C9C9C9"/>
          </a:solidFill>
        </a:ln>
      </dgm:spPr>
    </dgm:pt>
    <dgm:pt modelId="{CC1C5035-1A91-4946-AE40-CB07590A1AE8}" type="pres">
      <dgm:prSet presAssocID="{7A7826E7-6F1A-4661-9DF9-68723B2E8567}" presName="text4" presStyleLbl="fgAcc4" presStyleIdx="1" presStyleCnt="6" custLinFactX="85511" custLinFactNeighborX="100000" custLinFactNeighborY="52757">
        <dgm:presLayoutVars>
          <dgm:chPref val="3"/>
        </dgm:presLayoutVars>
      </dgm:prSet>
      <dgm:spPr/>
    </dgm:pt>
    <dgm:pt modelId="{E2B5C355-F72D-47ED-AE98-973F26DDDD23}" type="pres">
      <dgm:prSet presAssocID="{7A7826E7-6F1A-4661-9DF9-68723B2E8567}" presName="hierChild5" presStyleCnt="0"/>
      <dgm:spPr/>
    </dgm:pt>
    <dgm:pt modelId="{B1EBBF7C-0805-4F63-8843-BDDD65A1A9C4}" type="pres">
      <dgm:prSet presAssocID="{F0BEB655-6BBE-4093-A805-0863D0A3C82B}" presName="Name23" presStyleLbl="parChTrans1D4" presStyleIdx="2" presStyleCnt="6"/>
      <dgm:spPr/>
    </dgm:pt>
    <dgm:pt modelId="{D2FC6D7A-5D02-40B8-82E2-F4AD297D8AB9}" type="pres">
      <dgm:prSet presAssocID="{9121BBAA-6064-49C2-878B-3EB1B5C4E21B}" presName="hierRoot4" presStyleCnt="0"/>
      <dgm:spPr/>
    </dgm:pt>
    <dgm:pt modelId="{06EC63E3-48C4-404F-A69F-C48F1B5CCF20}" type="pres">
      <dgm:prSet presAssocID="{9121BBAA-6064-49C2-878B-3EB1B5C4E21B}" presName="composite4" presStyleCnt="0"/>
      <dgm:spPr/>
    </dgm:pt>
    <dgm:pt modelId="{6309E124-0420-4953-820C-7F353F917FE5}" type="pres">
      <dgm:prSet presAssocID="{9121BBAA-6064-49C2-878B-3EB1B5C4E21B}" presName="background4" presStyleLbl="node4" presStyleIdx="2" presStyleCnt="6"/>
      <dgm:spPr>
        <a:solidFill>
          <a:srgbClr val="5B9BD5"/>
        </a:solidFill>
      </dgm:spPr>
    </dgm:pt>
    <dgm:pt modelId="{8790366A-1EA3-4D11-B513-26E397365D9B}" type="pres">
      <dgm:prSet presAssocID="{9121BBAA-6064-49C2-878B-3EB1B5C4E21B}" presName="text4" presStyleLbl="fgAcc4" presStyleIdx="2" presStyleCnt="6" custLinFactX="84258" custLinFactNeighborX="100000" custLinFactNeighborY="-22504">
        <dgm:presLayoutVars>
          <dgm:chPref val="3"/>
        </dgm:presLayoutVars>
      </dgm:prSet>
      <dgm:spPr/>
    </dgm:pt>
    <dgm:pt modelId="{44CB0C32-DEC0-4086-ACF0-1550A5962792}" type="pres">
      <dgm:prSet presAssocID="{9121BBAA-6064-49C2-878B-3EB1B5C4E21B}" presName="hierChild5" presStyleCnt="0"/>
      <dgm:spPr/>
    </dgm:pt>
    <dgm:pt modelId="{4D514327-0B0F-4FC3-8000-008287E76DF3}" type="pres">
      <dgm:prSet presAssocID="{132A731F-4DEA-4E17-8B35-35AA984DEDD8}" presName="Name23" presStyleLbl="parChTrans1D4" presStyleIdx="3" presStyleCnt="6"/>
      <dgm:spPr/>
    </dgm:pt>
    <dgm:pt modelId="{AD5885AF-9870-4421-80B2-566F49DF975C}" type="pres">
      <dgm:prSet presAssocID="{5254607F-24C9-415F-A7C2-66F04F758DBC}" presName="hierRoot4" presStyleCnt="0"/>
      <dgm:spPr/>
    </dgm:pt>
    <dgm:pt modelId="{F357BB5A-1492-46EF-BDCF-0FE1204530B6}" type="pres">
      <dgm:prSet presAssocID="{5254607F-24C9-415F-A7C2-66F04F758DBC}" presName="composite4" presStyleCnt="0"/>
      <dgm:spPr/>
    </dgm:pt>
    <dgm:pt modelId="{7C094FD8-88E1-4160-94D2-08EA53D32251}" type="pres">
      <dgm:prSet presAssocID="{5254607F-24C9-415F-A7C2-66F04F758DBC}" presName="background4" presStyleLbl="node4" presStyleIdx="3" presStyleCnt="6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rgbClr val="70AD47"/>
        </a:solidFill>
      </dgm:spPr>
    </dgm:pt>
    <dgm:pt modelId="{F1AC4F00-CC8A-4D8D-AC3F-545FC687FE20}" type="pres">
      <dgm:prSet presAssocID="{5254607F-24C9-415F-A7C2-66F04F758DBC}" presName="text4" presStyleLbl="fgAcc4" presStyleIdx="3" presStyleCnt="6" custLinFactX="-98071" custLinFactY="-96217" custLinFactNeighborX="-100000" custLinFactNeighborY="-100000">
        <dgm:presLayoutVars>
          <dgm:chPref val="3"/>
        </dgm:presLayoutVars>
      </dgm:prSet>
      <dgm:spPr/>
    </dgm:pt>
    <dgm:pt modelId="{A681620D-7488-4999-9C18-EB72D364B3A5}" type="pres">
      <dgm:prSet presAssocID="{5254607F-24C9-415F-A7C2-66F04F758DBC}" presName="hierChild5" presStyleCnt="0"/>
      <dgm:spPr/>
    </dgm:pt>
    <dgm:pt modelId="{10A998FE-1729-4449-BB66-F3D03EDF690E}" type="pres">
      <dgm:prSet presAssocID="{A708C3EC-C398-4CD4-8FF3-7B2912D6D043}" presName="Name23" presStyleLbl="parChTrans1D4" presStyleIdx="4" presStyleCnt="6"/>
      <dgm:spPr/>
    </dgm:pt>
    <dgm:pt modelId="{0BBC5F9A-7330-4C9B-8048-B458FE197A6B}" type="pres">
      <dgm:prSet presAssocID="{6A13C5BF-35CD-48B8-93F3-D3B28BE5D09F}" presName="hierRoot4" presStyleCnt="0"/>
      <dgm:spPr/>
    </dgm:pt>
    <dgm:pt modelId="{CE1E772F-6505-49B8-8A6B-9E02C2D11306}" type="pres">
      <dgm:prSet presAssocID="{6A13C5BF-35CD-48B8-93F3-D3B28BE5D09F}" presName="composite4" presStyleCnt="0"/>
      <dgm:spPr/>
    </dgm:pt>
    <dgm:pt modelId="{A57B45FB-07C5-43F7-8C77-A137876B843A}" type="pres">
      <dgm:prSet presAssocID="{6A13C5BF-35CD-48B8-93F3-D3B28BE5D09F}" presName="background4" presStyleLbl="node4" presStyleIdx="4" presStyleCnt="6"/>
      <dgm:spPr/>
    </dgm:pt>
    <dgm:pt modelId="{804F9B20-750E-48D5-8192-9D35EF31A932}" type="pres">
      <dgm:prSet presAssocID="{6A13C5BF-35CD-48B8-93F3-D3B28BE5D09F}" presName="text4" presStyleLbl="fgAcc4" presStyleIdx="4" presStyleCnt="6" custLinFactY="-98044" custLinFactNeighborX="-43076" custLinFactNeighborY="-100000">
        <dgm:presLayoutVars>
          <dgm:chPref val="3"/>
        </dgm:presLayoutVars>
      </dgm:prSet>
      <dgm:spPr/>
    </dgm:pt>
    <dgm:pt modelId="{7EF8490C-2110-4D4E-A29F-758B46044701}" type="pres">
      <dgm:prSet presAssocID="{6A13C5BF-35CD-48B8-93F3-D3B28BE5D09F}" presName="hierChild5" presStyleCnt="0"/>
      <dgm:spPr/>
    </dgm:pt>
    <dgm:pt modelId="{7DC4CB87-9BFC-4BEE-A9EA-DEEFDF61CA86}" type="pres">
      <dgm:prSet presAssocID="{64D73446-28AD-438F-B678-44588886CDAA}" presName="Name17" presStyleLbl="parChTrans1D3" presStyleIdx="2" presStyleCnt="3"/>
      <dgm:spPr/>
    </dgm:pt>
    <dgm:pt modelId="{B3AE7AAD-63C6-4999-9B34-84D1817A7F41}" type="pres">
      <dgm:prSet presAssocID="{4ED1398A-AA16-40EC-9E6A-E907CB8807AD}" presName="hierRoot3" presStyleCnt="0"/>
      <dgm:spPr/>
    </dgm:pt>
    <dgm:pt modelId="{F26F0920-AD0F-4A24-A8DE-F05D5B862407}" type="pres">
      <dgm:prSet presAssocID="{4ED1398A-AA16-40EC-9E6A-E907CB8807AD}" presName="composite3" presStyleCnt="0"/>
      <dgm:spPr/>
    </dgm:pt>
    <dgm:pt modelId="{D01950BB-FD90-41DF-848F-3DFDB6F39896}" type="pres">
      <dgm:prSet presAssocID="{4ED1398A-AA16-40EC-9E6A-E907CB8807AD}" presName="background3" presStyleLbl="node3" presStyleIdx="2" presStyleCnt="3"/>
      <dgm:spPr>
        <a:solidFill>
          <a:srgbClr val="5B9BD5"/>
        </a:solidFill>
      </dgm:spPr>
    </dgm:pt>
    <dgm:pt modelId="{99E7B7B1-B825-4EAB-A7F2-6543CD987C5A}" type="pres">
      <dgm:prSet presAssocID="{4ED1398A-AA16-40EC-9E6A-E907CB8807AD}" presName="text3" presStyleLbl="fgAcc3" presStyleIdx="2" presStyleCnt="3" custScaleY="41767" custLinFactX="-65694" custLinFactY="-6000" custLinFactNeighborX="-100000" custLinFactNeighborY="-100000">
        <dgm:presLayoutVars>
          <dgm:chPref val="3"/>
        </dgm:presLayoutVars>
      </dgm:prSet>
      <dgm:spPr/>
    </dgm:pt>
    <dgm:pt modelId="{5022AD82-8C59-43D7-96B6-AD0B68B65CD0}" type="pres">
      <dgm:prSet presAssocID="{4ED1398A-AA16-40EC-9E6A-E907CB8807AD}" presName="hierChild4" presStyleCnt="0"/>
      <dgm:spPr/>
    </dgm:pt>
    <dgm:pt modelId="{88FA2120-7126-4FFA-982C-2FC88C269E6B}" type="pres">
      <dgm:prSet presAssocID="{8A3CCA19-7695-4875-A590-B05BA8FABE8C}" presName="Name23" presStyleLbl="parChTrans1D4" presStyleIdx="5" presStyleCnt="6"/>
      <dgm:spPr/>
    </dgm:pt>
    <dgm:pt modelId="{95BB5B54-DD9F-4EF1-AC16-9A7F6BE401AC}" type="pres">
      <dgm:prSet presAssocID="{B682FAB7-6019-4EF3-92AA-87A7F1D4BC6D}" presName="hierRoot4" presStyleCnt="0"/>
      <dgm:spPr/>
    </dgm:pt>
    <dgm:pt modelId="{36C5BE69-268D-4A9F-B675-2B2DCC28C11E}" type="pres">
      <dgm:prSet presAssocID="{B682FAB7-6019-4EF3-92AA-87A7F1D4BC6D}" presName="composite4" presStyleCnt="0"/>
      <dgm:spPr/>
    </dgm:pt>
    <dgm:pt modelId="{8F70869B-5E8A-4414-91FB-427A97C98519}" type="pres">
      <dgm:prSet presAssocID="{B682FAB7-6019-4EF3-92AA-87A7F1D4BC6D}" presName="background4" presStyleLbl="node4" presStyleIdx="5" presStyleCnt="6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rgbClr val="70AD47"/>
        </a:solidFill>
      </dgm:spPr>
    </dgm:pt>
    <dgm:pt modelId="{965E3CAA-334B-43C0-B999-25F4DB9B93D4}" type="pres">
      <dgm:prSet presAssocID="{B682FAB7-6019-4EF3-92AA-87A7F1D4BC6D}" presName="text4" presStyleLbl="fgAcc4" presStyleIdx="5" presStyleCnt="6" custLinFactX="-65779" custLinFactY="-19716" custLinFactNeighborX="-100000" custLinFactNeighborY="-100000">
        <dgm:presLayoutVars>
          <dgm:chPref val="3"/>
        </dgm:presLayoutVars>
      </dgm:prSet>
      <dgm:spPr/>
    </dgm:pt>
    <dgm:pt modelId="{90CDC0BD-92CC-48D8-B01E-7D5EB61E1958}" type="pres">
      <dgm:prSet presAssocID="{B682FAB7-6019-4EF3-92AA-87A7F1D4BC6D}" presName="hierChild5" presStyleCnt="0"/>
      <dgm:spPr/>
    </dgm:pt>
  </dgm:ptLst>
  <dgm:cxnLst>
    <dgm:cxn modelId="{CE929C0F-7CA4-4FD2-9ED3-B9E8C3CC8B18}" type="presOf" srcId="{617314BC-C58F-47AC-A6D2-852D915EA36B}" destId="{BAD2C5AA-CEA1-4157-B96D-760EFC5146BA}" srcOrd="0" destOrd="0" presId="urn:microsoft.com/office/officeart/2005/8/layout/hierarchy1"/>
    <dgm:cxn modelId="{8BF92A15-7A03-4C57-AA5A-B996A7BFDC39}" type="presOf" srcId="{745C12FF-07BF-465A-9BA8-0B5D8B7FF1FF}" destId="{30BC32D8-0D65-4543-B9FF-28C989E6414F}" srcOrd="0" destOrd="0" presId="urn:microsoft.com/office/officeart/2005/8/layout/hierarchy1"/>
    <dgm:cxn modelId="{43F7DC1B-D377-43A2-93AC-D3DE87CEEA98}" srcId="{C5E0329F-9247-4CCA-9C7C-38D58E2318EA}" destId="{89C648AF-58A0-4486-9E7D-FB6A4C287965}" srcOrd="0" destOrd="0" parTransId="{DCEECB74-92E8-46D5-ACB4-67F1DB81591D}" sibTransId="{77385206-67A4-477C-9DD6-FCC2A988D920}"/>
    <dgm:cxn modelId="{74A41427-31AF-4B1F-B482-11CA493F36E2}" type="presOf" srcId="{F0BEB655-6BBE-4093-A805-0863D0A3C82B}" destId="{B1EBBF7C-0805-4F63-8843-BDDD65A1A9C4}" srcOrd="0" destOrd="0" presId="urn:microsoft.com/office/officeart/2005/8/layout/hierarchy1"/>
    <dgm:cxn modelId="{EBDCE22D-F9DE-423E-B0A7-4E157E03FFB1}" srcId="{90B68F09-BE4B-4556-9C04-9B9D10E44CD8}" destId="{7A7826E7-6F1A-4661-9DF9-68723B2E8567}" srcOrd="0" destOrd="0" parTransId="{3480C44F-6614-4B37-B1C8-C967BF279042}" sibTransId="{C965A84E-1B84-4065-B0AE-AC12DFB80168}"/>
    <dgm:cxn modelId="{D2E11B31-5272-42E2-9888-FCA98CF3955A}" type="presOf" srcId="{132A731F-4DEA-4E17-8B35-35AA984DEDD8}" destId="{4D514327-0B0F-4FC3-8000-008287E76DF3}" srcOrd="0" destOrd="0" presId="urn:microsoft.com/office/officeart/2005/8/layout/hierarchy1"/>
    <dgm:cxn modelId="{0E8F8736-45DA-4DF6-8130-55E7B04BA199}" type="presOf" srcId="{B3730907-746B-40C1-9FEE-BB6385BBFF91}" destId="{F3AAB3C5-DE59-4187-939A-E1BA5C0AAB21}" srcOrd="0" destOrd="0" presId="urn:microsoft.com/office/officeart/2005/8/layout/hierarchy1"/>
    <dgm:cxn modelId="{F8F96638-C50B-4F1D-926C-8B4222568DC5}" type="presOf" srcId="{F4FB4128-F73C-48CB-80D2-DDDEEC2570AC}" destId="{871741BA-C158-47BF-B6DC-601F2CF2E580}" srcOrd="0" destOrd="0" presId="urn:microsoft.com/office/officeart/2005/8/layout/hierarchy1"/>
    <dgm:cxn modelId="{D703773A-B62E-448B-AB6A-70B5E96A80C0}" srcId="{D90E2E7E-3518-4C49-9E11-F8DA546D8AE4}" destId="{617314BC-C58F-47AC-A6D2-852D915EA36B}" srcOrd="0" destOrd="0" parTransId="{F4FB4128-F73C-48CB-80D2-DDDEEC2570AC}" sibTransId="{07FEE7CA-8C1A-4066-BCA6-C340B9168485}"/>
    <dgm:cxn modelId="{A73F0C3D-9A5D-4A75-955D-D0383A5C2CF4}" srcId="{90B68F09-BE4B-4556-9C04-9B9D10E44CD8}" destId="{5254607F-24C9-415F-A7C2-66F04F758DBC}" srcOrd="2" destOrd="0" parTransId="{132A731F-4DEA-4E17-8B35-35AA984DEDD8}" sibTransId="{ABA42378-AAC2-45BC-B7D8-ADBDBAC743E6}"/>
    <dgm:cxn modelId="{8C360540-3E08-4C3D-8266-15A9BD720D1F}" srcId="{89C648AF-58A0-4486-9E7D-FB6A4C287965}" destId="{90B68F09-BE4B-4556-9C04-9B9D10E44CD8}" srcOrd="1" destOrd="0" parTransId="{745C12FF-07BF-465A-9BA8-0B5D8B7FF1FF}" sibTransId="{C9A5CC3D-6820-4D20-BAAB-761F74CE8366}"/>
    <dgm:cxn modelId="{7DE9F240-72A0-4EB6-AEC1-1EED9758D94D}" type="presOf" srcId="{A708C3EC-C398-4CD4-8FF3-7B2912D6D043}" destId="{10A998FE-1729-4449-BB66-F3D03EDF690E}" srcOrd="0" destOrd="0" presId="urn:microsoft.com/office/officeart/2005/8/layout/hierarchy1"/>
    <dgm:cxn modelId="{0EEF8946-D3E4-4F80-87B8-A151C4BBC11C}" type="presOf" srcId="{64D73446-28AD-438F-B678-44588886CDAA}" destId="{7DC4CB87-9BFC-4BEE-A9EA-DEEFDF61CA86}" srcOrd="0" destOrd="0" presId="urn:microsoft.com/office/officeart/2005/8/layout/hierarchy1"/>
    <dgm:cxn modelId="{118A7C47-45AF-4CDD-97B8-625DA8714C28}" type="presOf" srcId="{07F4D232-06D2-436A-9C0F-33A519AE81A1}" destId="{C2ED4FA8-59E3-4161-AA55-13D7DC1F98D5}" srcOrd="0" destOrd="0" presId="urn:microsoft.com/office/officeart/2005/8/layout/hierarchy1"/>
    <dgm:cxn modelId="{EDF2F74F-D76B-4DF6-B935-9C43BC14D53D}" type="presOf" srcId="{3480C44F-6614-4B37-B1C8-C967BF279042}" destId="{E29C760E-D5D4-43AC-AA6D-67E6920BA5E0}" srcOrd="0" destOrd="0" presId="urn:microsoft.com/office/officeart/2005/8/layout/hierarchy1"/>
    <dgm:cxn modelId="{31748C81-A6FA-4C68-AA35-8A795D23FE7C}" srcId="{07F4D232-06D2-436A-9C0F-33A519AE81A1}" destId="{C5E0329F-9247-4CCA-9C7C-38D58E2318EA}" srcOrd="0" destOrd="0" parTransId="{9E0E4B5F-9B42-47AC-AB99-93208E549DFC}" sibTransId="{4A7A716A-3AEE-4BA2-88FE-266D5E7B0ED1}"/>
    <dgm:cxn modelId="{93EF9D84-DB7B-4F3D-9923-1EFAF00B40DA}" type="presOf" srcId="{C5E0329F-9247-4CCA-9C7C-38D58E2318EA}" destId="{D3F971CD-2872-4130-A7ED-C09A49EAF031}" srcOrd="0" destOrd="0" presId="urn:microsoft.com/office/officeart/2005/8/layout/hierarchy1"/>
    <dgm:cxn modelId="{83612386-43B3-4136-B921-5F375D669FCE}" srcId="{90B68F09-BE4B-4556-9C04-9B9D10E44CD8}" destId="{6A13C5BF-35CD-48B8-93F3-D3B28BE5D09F}" srcOrd="3" destOrd="0" parTransId="{A708C3EC-C398-4CD4-8FF3-7B2912D6D043}" sibTransId="{9C939004-6532-4734-B90C-1180547D86CB}"/>
    <dgm:cxn modelId="{3F7DB197-4953-4EF5-8887-D2A7C92A8116}" type="presOf" srcId="{4ED1398A-AA16-40EC-9E6A-E907CB8807AD}" destId="{99E7B7B1-B825-4EAB-A7F2-6543CD987C5A}" srcOrd="0" destOrd="0" presId="urn:microsoft.com/office/officeart/2005/8/layout/hierarchy1"/>
    <dgm:cxn modelId="{E2752EA1-3B87-4F60-BE5B-6932C2837FEC}" type="presOf" srcId="{DCEECB74-92E8-46D5-ACB4-67F1DB81591D}" destId="{88380D3D-3B9D-43C2-8E5F-BD78C73DBD22}" srcOrd="0" destOrd="0" presId="urn:microsoft.com/office/officeart/2005/8/layout/hierarchy1"/>
    <dgm:cxn modelId="{905773A1-2108-450F-A856-18AC05C702A1}" srcId="{90B68F09-BE4B-4556-9C04-9B9D10E44CD8}" destId="{9121BBAA-6064-49C2-878B-3EB1B5C4E21B}" srcOrd="1" destOrd="0" parTransId="{F0BEB655-6BBE-4093-A805-0863D0A3C82B}" sibTransId="{517DD7FF-058F-4A97-8C55-49FF8998F5C0}"/>
    <dgm:cxn modelId="{68AA85A8-81D1-4384-87A4-3450C13DDFAE}" type="presOf" srcId="{6A13C5BF-35CD-48B8-93F3-D3B28BE5D09F}" destId="{804F9B20-750E-48D5-8192-9D35EF31A932}" srcOrd="0" destOrd="0" presId="urn:microsoft.com/office/officeart/2005/8/layout/hierarchy1"/>
    <dgm:cxn modelId="{6AB3CBAA-4B4D-4DAE-ABEB-A1FAF3FC3208}" type="presOf" srcId="{90B68F09-BE4B-4556-9C04-9B9D10E44CD8}" destId="{0AC681FE-F4C2-479D-BF59-01C02D9EB7E8}" srcOrd="0" destOrd="0" presId="urn:microsoft.com/office/officeart/2005/8/layout/hierarchy1"/>
    <dgm:cxn modelId="{A1F763B7-10A7-4206-BE55-64C32D43C2C5}" type="presOf" srcId="{B682FAB7-6019-4EF3-92AA-87A7F1D4BC6D}" destId="{965E3CAA-334B-43C0-B999-25F4DB9B93D4}" srcOrd="0" destOrd="0" presId="urn:microsoft.com/office/officeart/2005/8/layout/hierarchy1"/>
    <dgm:cxn modelId="{E8FF66BA-8B13-4C0A-97F0-6370DF0E22A7}" srcId="{89C648AF-58A0-4486-9E7D-FB6A4C287965}" destId="{4ED1398A-AA16-40EC-9E6A-E907CB8807AD}" srcOrd="2" destOrd="0" parTransId="{64D73446-28AD-438F-B678-44588886CDAA}" sibTransId="{DBF9533D-2667-4447-BA3D-7E8F062B8488}"/>
    <dgm:cxn modelId="{845F88BD-1E4E-4466-AB0E-F14F56DAABD6}" srcId="{4ED1398A-AA16-40EC-9E6A-E907CB8807AD}" destId="{B682FAB7-6019-4EF3-92AA-87A7F1D4BC6D}" srcOrd="0" destOrd="0" parTransId="{8A3CCA19-7695-4875-A590-B05BA8FABE8C}" sibTransId="{574C7A0E-AD8A-4CFD-A479-F93118EDE29A}"/>
    <dgm:cxn modelId="{28A5B0C7-A58D-4919-82AE-5FF3F12E40C7}" type="presOf" srcId="{5254607F-24C9-415F-A7C2-66F04F758DBC}" destId="{F1AC4F00-CC8A-4D8D-AC3F-545FC687FE20}" srcOrd="0" destOrd="0" presId="urn:microsoft.com/office/officeart/2005/8/layout/hierarchy1"/>
    <dgm:cxn modelId="{CF4569C9-FDC5-4C3D-A32E-6D87321328DB}" type="presOf" srcId="{7A7826E7-6F1A-4661-9DF9-68723B2E8567}" destId="{CC1C5035-1A91-4946-AE40-CB07590A1AE8}" srcOrd="0" destOrd="0" presId="urn:microsoft.com/office/officeart/2005/8/layout/hierarchy1"/>
    <dgm:cxn modelId="{E3699CEA-CFA0-4EA2-B96A-10CCA520709E}" type="presOf" srcId="{D90E2E7E-3518-4C49-9E11-F8DA546D8AE4}" destId="{A57A034B-086D-48FF-9C6B-7E00A1866EC5}" srcOrd="0" destOrd="0" presId="urn:microsoft.com/office/officeart/2005/8/layout/hierarchy1"/>
    <dgm:cxn modelId="{4A2A98EF-01E1-4DA6-80B7-A76252B0CDCA}" type="presOf" srcId="{89C648AF-58A0-4486-9E7D-FB6A4C287965}" destId="{87A32526-6903-4E73-B34E-1EED774EBBAF}" srcOrd="0" destOrd="0" presId="urn:microsoft.com/office/officeart/2005/8/layout/hierarchy1"/>
    <dgm:cxn modelId="{A86B4DF4-C609-43F4-84FD-D51B2608C993}" srcId="{89C648AF-58A0-4486-9E7D-FB6A4C287965}" destId="{D90E2E7E-3518-4C49-9E11-F8DA546D8AE4}" srcOrd="0" destOrd="0" parTransId="{B3730907-746B-40C1-9FEE-BB6385BBFF91}" sibTransId="{AC23CF97-169D-42EF-81DD-D03B83B02201}"/>
    <dgm:cxn modelId="{637862F9-E674-4D13-8C53-EE69DBD7A716}" type="presOf" srcId="{9121BBAA-6064-49C2-878B-3EB1B5C4E21B}" destId="{8790366A-1EA3-4D11-B513-26E397365D9B}" srcOrd="0" destOrd="0" presId="urn:microsoft.com/office/officeart/2005/8/layout/hierarchy1"/>
    <dgm:cxn modelId="{DE58E1F9-7A77-4B36-ACB8-BC59C0D8473D}" type="presOf" srcId="{8A3CCA19-7695-4875-A590-B05BA8FABE8C}" destId="{88FA2120-7126-4FFA-982C-2FC88C269E6B}" srcOrd="0" destOrd="0" presId="urn:microsoft.com/office/officeart/2005/8/layout/hierarchy1"/>
    <dgm:cxn modelId="{B646D9DB-EE4E-4EE1-8E1A-5277C23CF84B}" type="presParOf" srcId="{C2ED4FA8-59E3-4161-AA55-13D7DC1F98D5}" destId="{CA5825F6-CC22-4493-9C9B-95BB29835543}" srcOrd="0" destOrd="0" presId="urn:microsoft.com/office/officeart/2005/8/layout/hierarchy1"/>
    <dgm:cxn modelId="{AD023B59-36C6-4D45-ABA5-3C3A7D388853}" type="presParOf" srcId="{CA5825F6-CC22-4493-9C9B-95BB29835543}" destId="{92B500CD-3215-4123-BA4C-F2B58DAF7F9D}" srcOrd="0" destOrd="0" presId="urn:microsoft.com/office/officeart/2005/8/layout/hierarchy1"/>
    <dgm:cxn modelId="{8AEE4315-2601-4CB9-830E-23C98D4EC74E}" type="presParOf" srcId="{92B500CD-3215-4123-BA4C-F2B58DAF7F9D}" destId="{620A2554-04E9-4FC1-AC43-F2C76FA974C3}" srcOrd="0" destOrd="0" presId="urn:microsoft.com/office/officeart/2005/8/layout/hierarchy1"/>
    <dgm:cxn modelId="{D91C62E7-1A5B-495F-8587-532B68E5453A}" type="presParOf" srcId="{92B500CD-3215-4123-BA4C-F2B58DAF7F9D}" destId="{D3F971CD-2872-4130-A7ED-C09A49EAF031}" srcOrd="1" destOrd="0" presId="urn:microsoft.com/office/officeart/2005/8/layout/hierarchy1"/>
    <dgm:cxn modelId="{88672018-51E8-40E9-879E-CDF2F4D97D0D}" type="presParOf" srcId="{CA5825F6-CC22-4493-9C9B-95BB29835543}" destId="{AA113FE9-E8C0-4BF4-A5D6-BE66818CEFAC}" srcOrd="1" destOrd="0" presId="urn:microsoft.com/office/officeart/2005/8/layout/hierarchy1"/>
    <dgm:cxn modelId="{DE4B6537-C91F-4C9D-B69D-BB6E677CEBBC}" type="presParOf" srcId="{AA113FE9-E8C0-4BF4-A5D6-BE66818CEFAC}" destId="{88380D3D-3B9D-43C2-8E5F-BD78C73DBD22}" srcOrd="0" destOrd="0" presId="urn:microsoft.com/office/officeart/2005/8/layout/hierarchy1"/>
    <dgm:cxn modelId="{0311C7BC-ABAC-4FBF-8C83-E5C1DFA2BE98}" type="presParOf" srcId="{AA113FE9-E8C0-4BF4-A5D6-BE66818CEFAC}" destId="{F0C77812-86A6-44F3-BA7C-FF92BB1EF09C}" srcOrd="1" destOrd="0" presId="urn:microsoft.com/office/officeart/2005/8/layout/hierarchy1"/>
    <dgm:cxn modelId="{72D619E8-F5BE-4C15-B4BB-D92864328C09}" type="presParOf" srcId="{F0C77812-86A6-44F3-BA7C-FF92BB1EF09C}" destId="{3CE85423-BA54-46CA-8DF5-17B52E4385CB}" srcOrd="0" destOrd="0" presId="urn:microsoft.com/office/officeart/2005/8/layout/hierarchy1"/>
    <dgm:cxn modelId="{5124C783-D707-475A-991C-BEB92EEE7ECE}" type="presParOf" srcId="{3CE85423-BA54-46CA-8DF5-17B52E4385CB}" destId="{8BC6F27B-95F8-4667-B32A-927BDAA56451}" srcOrd="0" destOrd="0" presId="urn:microsoft.com/office/officeart/2005/8/layout/hierarchy1"/>
    <dgm:cxn modelId="{432586BD-0805-4E3A-A1F0-CDE303FC4CE2}" type="presParOf" srcId="{3CE85423-BA54-46CA-8DF5-17B52E4385CB}" destId="{87A32526-6903-4E73-B34E-1EED774EBBAF}" srcOrd="1" destOrd="0" presId="urn:microsoft.com/office/officeart/2005/8/layout/hierarchy1"/>
    <dgm:cxn modelId="{59FE8021-FFF5-42A5-AF06-55DF8BF7D4BF}" type="presParOf" srcId="{F0C77812-86A6-44F3-BA7C-FF92BB1EF09C}" destId="{E01FEB94-DDB1-4757-B472-D9ABE17A1FF5}" srcOrd="1" destOrd="0" presId="urn:microsoft.com/office/officeart/2005/8/layout/hierarchy1"/>
    <dgm:cxn modelId="{BEBF8C50-FF7F-41C1-9CE4-450D7EED6AB9}" type="presParOf" srcId="{E01FEB94-DDB1-4757-B472-D9ABE17A1FF5}" destId="{F3AAB3C5-DE59-4187-939A-E1BA5C0AAB21}" srcOrd="0" destOrd="0" presId="urn:microsoft.com/office/officeart/2005/8/layout/hierarchy1"/>
    <dgm:cxn modelId="{00B96ECE-BE8C-4AB0-BF9B-87479EEAD177}" type="presParOf" srcId="{E01FEB94-DDB1-4757-B472-D9ABE17A1FF5}" destId="{0E8409C3-3572-45CB-8574-94158F692272}" srcOrd="1" destOrd="0" presId="urn:microsoft.com/office/officeart/2005/8/layout/hierarchy1"/>
    <dgm:cxn modelId="{0790F561-650E-438C-93A6-905E46C1BCC7}" type="presParOf" srcId="{0E8409C3-3572-45CB-8574-94158F692272}" destId="{1AE73FAC-7C3B-489D-9010-F81DCA91A844}" srcOrd="0" destOrd="0" presId="urn:microsoft.com/office/officeart/2005/8/layout/hierarchy1"/>
    <dgm:cxn modelId="{22497885-6BD1-49EE-B60A-610FF429CE8A}" type="presParOf" srcId="{1AE73FAC-7C3B-489D-9010-F81DCA91A844}" destId="{9157B419-6E75-480F-B21C-F254C7007743}" srcOrd="0" destOrd="0" presId="urn:microsoft.com/office/officeart/2005/8/layout/hierarchy1"/>
    <dgm:cxn modelId="{8368E966-DE8B-47C0-87BF-F40BE9CE479F}" type="presParOf" srcId="{1AE73FAC-7C3B-489D-9010-F81DCA91A844}" destId="{A57A034B-086D-48FF-9C6B-7E00A1866EC5}" srcOrd="1" destOrd="0" presId="urn:microsoft.com/office/officeart/2005/8/layout/hierarchy1"/>
    <dgm:cxn modelId="{619AADBB-2B48-4C73-83B6-1306AB4E55B9}" type="presParOf" srcId="{0E8409C3-3572-45CB-8574-94158F692272}" destId="{CD8FC8EE-CD10-45D3-986A-13CF97380579}" srcOrd="1" destOrd="0" presId="urn:microsoft.com/office/officeart/2005/8/layout/hierarchy1"/>
    <dgm:cxn modelId="{0E96B81D-3642-440E-940E-55A37A591BF6}" type="presParOf" srcId="{CD8FC8EE-CD10-45D3-986A-13CF97380579}" destId="{871741BA-C158-47BF-B6DC-601F2CF2E580}" srcOrd="0" destOrd="0" presId="urn:microsoft.com/office/officeart/2005/8/layout/hierarchy1"/>
    <dgm:cxn modelId="{FFC05F63-DA63-4CDA-8806-521DC39850C2}" type="presParOf" srcId="{CD8FC8EE-CD10-45D3-986A-13CF97380579}" destId="{7E594993-6E32-4BB8-B898-C4A1069377B6}" srcOrd="1" destOrd="0" presId="urn:microsoft.com/office/officeart/2005/8/layout/hierarchy1"/>
    <dgm:cxn modelId="{298E28FE-02CC-4BB3-83E4-F3A55AF90E88}" type="presParOf" srcId="{7E594993-6E32-4BB8-B898-C4A1069377B6}" destId="{FCCEF348-DA46-42D0-A4E1-2548541DF3E8}" srcOrd="0" destOrd="0" presId="urn:microsoft.com/office/officeart/2005/8/layout/hierarchy1"/>
    <dgm:cxn modelId="{2326D1DD-4D94-4A04-9E5A-A63DECAD2C09}" type="presParOf" srcId="{FCCEF348-DA46-42D0-A4E1-2548541DF3E8}" destId="{52B3DAE8-971C-4BE8-8F77-4CBCD5F7634F}" srcOrd="0" destOrd="0" presId="urn:microsoft.com/office/officeart/2005/8/layout/hierarchy1"/>
    <dgm:cxn modelId="{03881AF7-1D1B-415C-B0D7-DDFF31EB09DD}" type="presParOf" srcId="{FCCEF348-DA46-42D0-A4E1-2548541DF3E8}" destId="{BAD2C5AA-CEA1-4157-B96D-760EFC5146BA}" srcOrd="1" destOrd="0" presId="urn:microsoft.com/office/officeart/2005/8/layout/hierarchy1"/>
    <dgm:cxn modelId="{53BFC27D-C0A4-46F0-BD35-4B8A8D1515F3}" type="presParOf" srcId="{7E594993-6E32-4BB8-B898-C4A1069377B6}" destId="{D21D229E-DD3F-4B29-B8BB-E5ACCEA02599}" srcOrd="1" destOrd="0" presId="urn:microsoft.com/office/officeart/2005/8/layout/hierarchy1"/>
    <dgm:cxn modelId="{B15F0C9B-0FB4-46C6-9412-DE86A095BA5C}" type="presParOf" srcId="{E01FEB94-DDB1-4757-B472-D9ABE17A1FF5}" destId="{30BC32D8-0D65-4543-B9FF-28C989E6414F}" srcOrd="2" destOrd="0" presId="urn:microsoft.com/office/officeart/2005/8/layout/hierarchy1"/>
    <dgm:cxn modelId="{B2584A39-77B0-41E3-AF39-0DED17BB4B86}" type="presParOf" srcId="{E01FEB94-DDB1-4757-B472-D9ABE17A1FF5}" destId="{FCEC3D44-46A5-4943-B643-ACCBA3F55245}" srcOrd="3" destOrd="0" presId="urn:microsoft.com/office/officeart/2005/8/layout/hierarchy1"/>
    <dgm:cxn modelId="{28AB52FE-52D3-4506-B5AE-677C94A7699D}" type="presParOf" srcId="{FCEC3D44-46A5-4943-B643-ACCBA3F55245}" destId="{8C0359FF-F137-4C93-B0F1-E3B713C609C0}" srcOrd="0" destOrd="0" presId="urn:microsoft.com/office/officeart/2005/8/layout/hierarchy1"/>
    <dgm:cxn modelId="{5E4F5701-4882-4C3D-805F-2FC26B50B450}" type="presParOf" srcId="{8C0359FF-F137-4C93-B0F1-E3B713C609C0}" destId="{6620B64C-FEBE-4470-9C61-34EE06E48478}" srcOrd="0" destOrd="0" presId="urn:microsoft.com/office/officeart/2005/8/layout/hierarchy1"/>
    <dgm:cxn modelId="{51AFCFD5-5F09-4AEB-B5DC-79E3F01D6328}" type="presParOf" srcId="{8C0359FF-F137-4C93-B0F1-E3B713C609C0}" destId="{0AC681FE-F4C2-479D-BF59-01C02D9EB7E8}" srcOrd="1" destOrd="0" presId="urn:microsoft.com/office/officeart/2005/8/layout/hierarchy1"/>
    <dgm:cxn modelId="{667E628B-76EC-4F2F-A283-12132C325D66}" type="presParOf" srcId="{FCEC3D44-46A5-4943-B643-ACCBA3F55245}" destId="{69953882-C3A3-4F44-BB07-A42C5A6816A2}" srcOrd="1" destOrd="0" presId="urn:microsoft.com/office/officeart/2005/8/layout/hierarchy1"/>
    <dgm:cxn modelId="{554266D9-DE44-4964-8FED-117BDDFDACE7}" type="presParOf" srcId="{69953882-C3A3-4F44-BB07-A42C5A6816A2}" destId="{E29C760E-D5D4-43AC-AA6D-67E6920BA5E0}" srcOrd="0" destOrd="0" presId="urn:microsoft.com/office/officeart/2005/8/layout/hierarchy1"/>
    <dgm:cxn modelId="{956E5704-7946-4030-83CF-7E189FFA5967}" type="presParOf" srcId="{69953882-C3A3-4F44-BB07-A42C5A6816A2}" destId="{554BE756-92BF-449E-BF3E-16D7B329A100}" srcOrd="1" destOrd="0" presId="urn:microsoft.com/office/officeart/2005/8/layout/hierarchy1"/>
    <dgm:cxn modelId="{9847961B-3B28-4D5B-B448-A60B07C6459C}" type="presParOf" srcId="{554BE756-92BF-449E-BF3E-16D7B329A100}" destId="{2A1A6AE3-293D-43C7-9B0C-A00E27242662}" srcOrd="0" destOrd="0" presId="urn:microsoft.com/office/officeart/2005/8/layout/hierarchy1"/>
    <dgm:cxn modelId="{E433BE9F-C3CF-4E11-8185-4BDC1876F821}" type="presParOf" srcId="{2A1A6AE3-293D-43C7-9B0C-A00E27242662}" destId="{6C4E1CB8-4EB7-4C07-A352-593CF888C6AD}" srcOrd="0" destOrd="0" presId="urn:microsoft.com/office/officeart/2005/8/layout/hierarchy1"/>
    <dgm:cxn modelId="{2264D25E-4330-464B-B54E-9196E331C304}" type="presParOf" srcId="{2A1A6AE3-293D-43C7-9B0C-A00E27242662}" destId="{CC1C5035-1A91-4946-AE40-CB07590A1AE8}" srcOrd="1" destOrd="0" presId="urn:microsoft.com/office/officeart/2005/8/layout/hierarchy1"/>
    <dgm:cxn modelId="{319CD4F6-C9A2-4C9D-9519-5980313ECB16}" type="presParOf" srcId="{554BE756-92BF-449E-BF3E-16D7B329A100}" destId="{E2B5C355-F72D-47ED-AE98-973F26DDDD23}" srcOrd="1" destOrd="0" presId="urn:microsoft.com/office/officeart/2005/8/layout/hierarchy1"/>
    <dgm:cxn modelId="{A38F9444-2C18-4333-A67B-B47CFB6FE89E}" type="presParOf" srcId="{69953882-C3A3-4F44-BB07-A42C5A6816A2}" destId="{B1EBBF7C-0805-4F63-8843-BDDD65A1A9C4}" srcOrd="2" destOrd="0" presId="urn:microsoft.com/office/officeart/2005/8/layout/hierarchy1"/>
    <dgm:cxn modelId="{1F67F9E4-FDEE-4999-9C9B-1CA2024D307B}" type="presParOf" srcId="{69953882-C3A3-4F44-BB07-A42C5A6816A2}" destId="{D2FC6D7A-5D02-40B8-82E2-F4AD297D8AB9}" srcOrd="3" destOrd="0" presId="urn:microsoft.com/office/officeart/2005/8/layout/hierarchy1"/>
    <dgm:cxn modelId="{8B9E3BBB-8AA6-4CA7-98ED-F1FAAE768F79}" type="presParOf" srcId="{D2FC6D7A-5D02-40B8-82E2-F4AD297D8AB9}" destId="{06EC63E3-48C4-404F-A69F-C48F1B5CCF20}" srcOrd="0" destOrd="0" presId="urn:microsoft.com/office/officeart/2005/8/layout/hierarchy1"/>
    <dgm:cxn modelId="{DA705D22-0DFD-4657-A399-1AB2FEC47974}" type="presParOf" srcId="{06EC63E3-48C4-404F-A69F-C48F1B5CCF20}" destId="{6309E124-0420-4953-820C-7F353F917FE5}" srcOrd="0" destOrd="0" presId="urn:microsoft.com/office/officeart/2005/8/layout/hierarchy1"/>
    <dgm:cxn modelId="{B52F8C6A-33B2-457A-B07D-D0D0A3BE0385}" type="presParOf" srcId="{06EC63E3-48C4-404F-A69F-C48F1B5CCF20}" destId="{8790366A-1EA3-4D11-B513-26E397365D9B}" srcOrd="1" destOrd="0" presId="urn:microsoft.com/office/officeart/2005/8/layout/hierarchy1"/>
    <dgm:cxn modelId="{289E5DD8-D0B9-48EA-BA60-8780FB368B6B}" type="presParOf" srcId="{D2FC6D7A-5D02-40B8-82E2-F4AD297D8AB9}" destId="{44CB0C32-DEC0-4086-ACF0-1550A5962792}" srcOrd="1" destOrd="0" presId="urn:microsoft.com/office/officeart/2005/8/layout/hierarchy1"/>
    <dgm:cxn modelId="{6CE31083-E300-46C5-8438-728074A64462}" type="presParOf" srcId="{69953882-C3A3-4F44-BB07-A42C5A6816A2}" destId="{4D514327-0B0F-4FC3-8000-008287E76DF3}" srcOrd="4" destOrd="0" presId="urn:microsoft.com/office/officeart/2005/8/layout/hierarchy1"/>
    <dgm:cxn modelId="{FAB74D7C-EF77-4CD9-A721-CF225B8985A2}" type="presParOf" srcId="{69953882-C3A3-4F44-BB07-A42C5A6816A2}" destId="{AD5885AF-9870-4421-80B2-566F49DF975C}" srcOrd="5" destOrd="0" presId="urn:microsoft.com/office/officeart/2005/8/layout/hierarchy1"/>
    <dgm:cxn modelId="{B1579275-2E79-4609-8378-D94EDAB3748E}" type="presParOf" srcId="{AD5885AF-9870-4421-80B2-566F49DF975C}" destId="{F357BB5A-1492-46EF-BDCF-0FE1204530B6}" srcOrd="0" destOrd="0" presId="urn:microsoft.com/office/officeart/2005/8/layout/hierarchy1"/>
    <dgm:cxn modelId="{E453CC1A-82A2-4D62-84A3-1CD7C853B90C}" type="presParOf" srcId="{F357BB5A-1492-46EF-BDCF-0FE1204530B6}" destId="{7C094FD8-88E1-4160-94D2-08EA53D32251}" srcOrd="0" destOrd="0" presId="urn:microsoft.com/office/officeart/2005/8/layout/hierarchy1"/>
    <dgm:cxn modelId="{3C2986D0-780A-4DFB-A3DC-64CBE6E4EF40}" type="presParOf" srcId="{F357BB5A-1492-46EF-BDCF-0FE1204530B6}" destId="{F1AC4F00-CC8A-4D8D-AC3F-545FC687FE20}" srcOrd="1" destOrd="0" presId="urn:microsoft.com/office/officeart/2005/8/layout/hierarchy1"/>
    <dgm:cxn modelId="{830418E7-816C-4BB0-9B4F-46CCCC8C6620}" type="presParOf" srcId="{AD5885AF-9870-4421-80B2-566F49DF975C}" destId="{A681620D-7488-4999-9C18-EB72D364B3A5}" srcOrd="1" destOrd="0" presId="urn:microsoft.com/office/officeart/2005/8/layout/hierarchy1"/>
    <dgm:cxn modelId="{E59BDAF4-1256-40BC-98DC-E5B63052E668}" type="presParOf" srcId="{69953882-C3A3-4F44-BB07-A42C5A6816A2}" destId="{10A998FE-1729-4449-BB66-F3D03EDF690E}" srcOrd="6" destOrd="0" presId="urn:microsoft.com/office/officeart/2005/8/layout/hierarchy1"/>
    <dgm:cxn modelId="{31136C0F-D10E-4458-91C0-BB3D4383810D}" type="presParOf" srcId="{69953882-C3A3-4F44-BB07-A42C5A6816A2}" destId="{0BBC5F9A-7330-4C9B-8048-B458FE197A6B}" srcOrd="7" destOrd="0" presId="urn:microsoft.com/office/officeart/2005/8/layout/hierarchy1"/>
    <dgm:cxn modelId="{5BFEA0D4-A50D-4485-9FDB-210BE72F205E}" type="presParOf" srcId="{0BBC5F9A-7330-4C9B-8048-B458FE197A6B}" destId="{CE1E772F-6505-49B8-8A6B-9E02C2D11306}" srcOrd="0" destOrd="0" presId="urn:microsoft.com/office/officeart/2005/8/layout/hierarchy1"/>
    <dgm:cxn modelId="{11F4E809-C269-41DA-87DF-E5A10EC6304F}" type="presParOf" srcId="{CE1E772F-6505-49B8-8A6B-9E02C2D11306}" destId="{A57B45FB-07C5-43F7-8C77-A137876B843A}" srcOrd="0" destOrd="0" presId="urn:microsoft.com/office/officeart/2005/8/layout/hierarchy1"/>
    <dgm:cxn modelId="{D4F47912-9DC0-42A6-B8D9-A84068493BE6}" type="presParOf" srcId="{CE1E772F-6505-49B8-8A6B-9E02C2D11306}" destId="{804F9B20-750E-48D5-8192-9D35EF31A932}" srcOrd="1" destOrd="0" presId="urn:microsoft.com/office/officeart/2005/8/layout/hierarchy1"/>
    <dgm:cxn modelId="{5A17BD29-B0F8-4592-A265-672A4CF1D4E1}" type="presParOf" srcId="{0BBC5F9A-7330-4C9B-8048-B458FE197A6B}" destId="{7EF8490C-2110-4D4E-A29F-758B46044701}" srcOrd="1" destOrd="0" presId="urn:microsoft.com/office/officeart/2005/8/layout/hierarchy1"/>
    <dgm:cxn modelId="{66F92BBE-CDE3-4FA4-9D97-5DD65423AD56}" type="presParOf" srcId="{E01FEB94-DDB1-4757-B472-D9ABE17A1FF5}" destId="{7DC4CB87-9BFC-4BEE-A9EA-DEEFDF61CA86}" srcOrd="4" destOrd="0" presId="urn:microsoft.com/office/officeart/2005/8/layout/hierarchy1"/>
    <dgm:cxn modelId="{8B3BFD03-2F6A-4F1C-8363-185007E6B4BB}" type="presParOf" srcId="{E01FEB94-DDB1-4757-B472-D9ABE17A1FF5}" destId="{B3AE7AAD-63C6-4999-9B34-84D1817A7F41}" srcOrd="5" destOrd="0" presId="urn:microsoft.com/office/officeart/2005/8/layout/hierarchy1"/>
    <dgm:cxn modelId="{81C5CD31-8545-4F6B-A498-A0AF0174C67F}" type="presParOf" srcId="{B3AE7AAD-63C6-4999-9B34-84D1817A7F41}" destId="{F26F0920-AD0F-4A24-A8DE-F05D5B862407}" srcOrd="0" destOrd="0" presId="urn:microsoft.com/office/officeart/2005/8/layout/hierarchy1"/>
    <dgm:cxn modelId="{E4540B62-946F-4C9B-A9B8-235E32B99D3A}" type="presParOf" srcId="{F26F0920-AD0F-4A24-A8DE-F05D5B862407}" destId="{D01950BB-FD90-41DF-848F-3DFDB6F39896}" srcOrd="0" destOrd="0" presId="urn:microsoft.com/office/officeart/2005/8/layout/hierarchy1"/>
    <dgm:cxn modelId="{2AF1163F-19A3-4921-BCD1-CE9B369CB6E7}" type="presParOf" srcId="{F26F0920-AD0F-4A24-A8DE-F05D5B862407}" destId="{99E7B7B1-B825-4EAB-A7F2-6543CD987C5A}" srcOrd="1" destOrd="0" presId="urn:microsoft.com/office/officeart/2005/8/layout/hierarchy1"/>
    <dgm:cxn modelId="{6DD6AFCC-A5F4-4B26-B695-46E14D632E31}" type="presParOf" srcId="{B3AE7AAD-63C6-4999-9B34-84D1817A7F41}" destId="{5022AD82-8C59-43D7-96B6-AD0B68B65CD0}" srcOrd="1" destOrd="0" presId="urn:microsoft.com/office/officeart/2005/8/layout/hierarchy1"/>
    <dgm:cxn modelId="{441D9F84-F3E9-4B82-B7AD-30211B751E60}" type="presParOf" srcId="{5022AD82-8C59-43D7-96B6-AD0B68B65CD0}" destId="{88FA2120-7126-4FFA-982C-2FC88C269E6B}" srcOrd="0" destOrd="0" presId="urn:microsoft.com/office/officeart/2005/8/layout/hierarchy1"/>
    <dgm:cxn modelId="{4006E8A6-9164-4D75-8C74-6ECAC3B4A5A5}" type="presParOf" srcId="{5022AD82-8C59-43D7-96B6-AD0B68B65CD0}" destId="{95BB5B54-DD9F-4EF1-AC16-9A7F6BE401AC}" srcOrd="1" destOrd="0" presId="urn:microsoft.com/office/officeart/2005/8/layout/hierarchy1"/>
    <dgm:cxn modelId="{56030633-724D-49D2-B774-01A1A2C3E646}" type="presParOf" srcId="{95BB5B54-DD9F-4EF1-AC16-9A7F6BE401AC}" destId="{36C5BE69-268D-4A9F-B675-2B2DCC28C11E}" srcOrd="0" destOrd="0" presId="urn:microsoft.com/office/officeart/2005/8/layout/hierarchy1"/>
    <dgm:cxn modelId="{BDAB2750-CF05-4C32-A99C-3A6F918DF38E}" type="presParOf" srcId="{36C5BE69-268D-4A9F-B675-2B2DCC28C11E}" destId="{8F70869B-5E8A-4414-91FB-427A97C98519}" srcOrd="0" destOrd="0" presId="urn:microsoft.com/office/officeart/2005/8/layout/hierarchy1"/>
    <dgm:cxn modelId="{93968CE3-69C6-4ADF-BE18-EE24D647AC08}" type="presParOf" srcId="{36C5BE69-268D-4A9F-B675-2B2DCC28C11E}" destId="{965E3CAA-334B-43C0-B999-25F4DB9B93D4}" srcOrd="1" destOrd="0" presId="urn:microsoft.com/office/officeart/2005/8/layout/hierarchy1"/>
    <dgm:cxn modelId="{5AE025BB-9440-4391-A9A2-5F7594457998}" type="presParOf" srcId="{95BB5B54-DD9F-4EF1-AC16-9A7F6BE401AC}" destId="{90CDC0BD-92CC-48D8-B01E-7D5EB61E195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A2120-7126-4FFA-982C-2FC88C269E6B}">
      <dsp:nvSpPr>
        <dsp:cNvPr id="0" name=""/>
        <dsp:cNvSpPr/>
      </dsp:nvSpPr>
      <dsp:spPr>
        <a:xfrm>
          <a:off x="4942223" y="1867226"/>
          <a:ext cx="91440" cy="205124"/>
        </a:xfrm>
        <a:custGeom>
          <a:avLst/>
          <a:gdLst/>
          <a:ahLst/>
          <a:cxnLst/>
          <a:rect l="0" t="0" r="0" b="0"/>
          <a:pathLst>
            <a:path>
              <a:moveTo>
                <a:pt x="46575" y="0"/>
              </a:moveTo>
              <a:lnTo>
                <a:pt x="46575" y="111854"/>
              </a:lnTo>
              <a:lnTo>
                <a:pt x="45720" y="111854"/>
              </a:lnTo>
              <a:lnTo>
                <a:pt x="45720" y="205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4CB87-9BFC-4BEE-A9EA-DEEFDF61CA86}">
      <dsp:nvSpPr>
        <dsp:cNvPr id="0" name=""/>
        <dsp:cNvSpPr/>
      </dsp:nvSpPr>
      <dsp:spPr>
        <a:xfrm>
          <a:off x="3604187" y="1372296"/>
          <a:ext cx="1384611" cy="227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633"/>
              </a:lnTo>
              <a:lnTo>
                <a:pt x="1384611" y="134633"/>
              </a:lnTo>
              <a:lnTo>
                <a:pt x="1384611" y="2279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A998FE-1729-4449-BB66-F3D03EDF690E}">
      <dsp:nvSpPr>
        <dsp:cNvPr id="0" name=""/>
        <dsp:cNvSpPr/>
      </dsp:nvSpPr>
      <dsp:spPr>
        <a:xfrm>
          <a:off x="3604187" y="2078136"/>
          <a:ext cx="1388596" cy="876191"/>
        </a:xfrm>
        <a:custGeom>
          <a:avLst/>
          <a:gdLst/>
          <a:ahLst/>
          <a:cxnLst/>
          <a:rect l="0" t="0" r="0" b="0"/>
          <a:pathLst>
            <a:path>
              <a:moveTo>
                <a:pt x="0" y="876191"/>
              </a:moveTo>
              <a:lnTo>
                <a:pt x="1388596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514327-0B0F-4FC3-8000-008287E76DF3}">
      <dsp:nvSpPr>
        <dsp:cNvPr id="0" name=""/>
        <dsp:cNvSpPr/>
      </dsp:nvSpPr>
      <dsp:spPr>
        <a:xfrm>
          <a:off x="2201732" y="2089816"/>
          <a:ext cx="1402455" cy="864510"/>
        </a:xfrm>
        <a:custGeom>
          <a:avLst/>
          <a:gdLst/>
          <a:ahLst/>
          <a:cxnLst/>
          <a:rect l="0" t="0" r="0" b="0"/>
          <a:pathLst>
            <a:path>
              <a:moveTo>
                <a:pt x="1402455" y="864510"/>
              </a:move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EBBF7C-0805-4F63-8843-BDDD65A1A9C4}">
      <dsp:nvSpPr>
        <dsp:cNvPr id="0" name=""/>
        <dsp:cNvSpPr/>
      </dsp:nvSpPr>
      <dsp:spPr>
        <a:xfrm>
          <a:off x="3604187" y="2954327"/>
          <a:ext cx="1216326" cy="246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809"/>
              </a:lnTo>
              <a:lnTo>
                <a:pt x="1216326" y="152809"/>
              </a:lnTo>
              <a:lnTo>
                <a:pt x="1216326" y="2460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9C760E-D5D4-43AC-AA6D-67E6920BA5E0}">
      <dsp:nvSpPr>
        <dsp:cNvPr id="0" name=""/>
        <dsp:cNvSpPr/>
      </dsp:nvSpPr>
      <dsp:spPr>
        <a:xfrm>
          <a:off x="3556863" y="2954327"/>
          <a:ext cx="91440" cy="727241"/>
        </a:xfrm>
        <a:custGeom>
          <a:avLst/>
          <a:gdLst/>
          <a:ahLst/>
          <a:cxnLst/>
          <a:rect l="0" t="0" r="0" b="0"/>
          <a:pathLst>
            <a:path>
              <a:moveTo>
                <a:pt x="47324" y="0"/>
              </a:moveTo>
              <a:lnTo>
                <a:pt x="47324" y="633971"/>
              </a:lnTo>
              <a:lnTo>
                <a:pt x="45720" y="633971"/>
              </a:lnTo>
              <a:lnTo>
                <a:pt x="45720" y="7272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BC32D8-0D65-4543-B9FF-28C989E6414F}">
      <dsp:nvSpPr>
        <dsp:cNvPr id="0" name=""/>
        <dsp:cNvSpPr/>
      </dsp:nvSpPr>
      <dsp:spPr>
        <a:xfrm>
          <a:off x="3558467" y="1372296"/>
          <a:ext cx="91440" cy="8084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084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1741BA-C158-47BF-B6DC-601F2CF2E580}">
      <dsp:nvSpPr>
        <dsp:cNvPr id="0" name=""/>
        <dsp:cNvSpPr/>
      </dsp:nvSpPr>
      <dsp:spPr>
        <a:xfrm>
          <a:off x="2149471" y="1870787"/>
          <a:ext cx="91440" cy="214189"/>
        </a:xfrm>
        <a:custGeom>
          <a:avLst/>
          <a:gdLst/>
          <a:ahLst/>
          <a:cxnLst/>
          <a:rect l="0" t="0" r="0" b="0"/>
          <a:pathLst>
            <a:path>
              <a:moveTo>
                <a:pt x="46605" y="0"/>
              </a:moveTo>
              <a:lnTo>
                <a:pt x="46605" y="120920"/>
              </a:lnTo>
              <a:lnTo>
                <a:pt x="45720" y="120920"/>
              </a:lnTo>
              <a:lnTo>
                <a:pt x="45720" y="21418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AAB3C5-DE59-4187-939A-E1BA5C0AAB21}">
      <dsp:nvSpPr>
        <dsp:cNvPr id="0" name=""/>
        <dsp:cNvSpPr/>
      </dsp:nvSpPr>
      <dsp:spPr>
        <a:xfrm>
          <a:off x="2196077" y="1372296"/>
          <a:ext cx="1408110" cy="231464"/>
        </a:xfrm>
        <a:custGeom>
          <a:avLst/>
          <a:gdLst/>
          <a:ahLst/>
          <a:cxnLst/>
          <a:rect l="0" t="0" r="0" b="0"/>
          <a:pathLst>
            <a:path>
              <a:moveTo>
                <a:pt x="1408110" y="0"/>
              </a:moveTo>
              <a:lnTo>
                <a:pt x="1408110" y="138194"/>
              </a:lnTo>
              <a:lnTo>
                <a:pt x="0" y="138194"/>
              </a:lnTo>
              <a:lnTo>
                <a:pt x="0" y="2314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380D3D-3B9D-43C2-8E5F-BD78C73DBD22}">
      <dsp:nvSpPr>
        <dsp:cNvPr id="0" name=""/>
        <dsp:cNvSpPr/>
      </dsp:nvSpPr>
      <dsp:spPr>
        <a:xfrm>
          <a:off x="3558467" y="574613"/>
          <a:ext cx="91440" cy="1583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83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0A2554-04E9-4FC1-AC43-F2C76FA974C3}">
      <dsp:nvSpPr>
        <dsp:cNvPr id="0" name=""/>
        <dsp:cNvSpPr/>
      </dsp:nvSpPr>
      <dsp:spPr>
        <a:xfrm>
          <a:off x="3100782" y="-64710"/>
          <a:ext cx="1006810" cy="639324"/>
        </a:xfrm>
        <a:prstGeom prst="roundRect">
          <a:avLst>
            <a:gd name="adj" fmla="val 10000"/>
          </a:avLst>
        </a:prstGeom>
        <a:solidFill>
          <a:srgbClr val="C9C9C9"/>
        </a:solidFill>
        <a:ln w="12700" cap="flat" cmpd="sng" algn="ctr">
          <a:solidFill>
            <a:srgbClr val="C9C9C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F971CD-2872-4130-A7ED-C09A49EAF031}">
      <dsp:nvSpPr>
        <dsp:cNvPr id="0" name=""/>
        <dsp:cNvSpPr/>
      </dsp:nvSpPr>
      <dsp:spPr>
        <a:xfrm>
          <a:off x="3212650" y="41563"/>
          <a:ext cx="1006810" cy="639324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rgbClr val="C9C9C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The Businesses (Firms)</a:t>
          </a:r>
        </a:p>
      </dsp:txBody>
      <dsp:txXfrm>
        <a:off x="3231375" y="60288"/>
        <a:ext cx="969360" cy="601874"/>
      </dsp:txXfrm>
    </dsp:sp>
    <dsp:sp modelId="{8BC6F27B-95F8-4667-B32A-927BDAA56451}">
      <dsp:nvSpPr>
        <dsp:cNvPr id="0" name=""/>
        <dsp:cNvSpPr/>
      </dsp:nvSpPr>
      <dsp:spPr>
        <a:xfrm>
          <a:off x="3100782" y="732971"/>
          <a:ext cx="1006810" cy="639324"/>
        </a:xfrm>
        <a:prstGeom prst="roundRect">
          <a:avLst>
            <a:gd name="adj" fmla="val 10000"/>
          </a:avLst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32526-6903-4E73-B34E-1EED774EBBAF}">
      <dsp:nvSpPr>
        <dsp:cNvPr id="0" name=""/>
        <dsp:cNvSpPr/>
      </dsp:nvSpPr>
      <dsp:spPr>
        <a:xfrm>
          <a:off x="3212650" y="839245"/>
          <a:ext cx="1006810" cy="6393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Operations Team</a:t>
          </a:r>
        </a:p>
      </dsp:txBody>
      <dsp:txXfrm>
        <a:off x="3231375" y="857970"/>
        <a:ext cx="969360" cy="601874"/>
      </dsp:txXfrm>
    </dsp:sp>
    <dsp:sp modelId="{9157B419-6E75-480F-B21C-F254C7007743}">
      <dsp:nvSpPr>
        <dsp:cNvPr id="0" name=""/>
        <dsp:cNvSpPr/>
      </dsp:nvSpPr>
      <dsp:spPr>
        <a:xfrm>
          <a:off x="1692671" y="1603760"/>
          <a:ext cx="1006810" cy="267026"/>
        </a:xfrm>
        <a:prstGeom prst="roundRect">
          <a:avLst>
            <a:gd name="adj" fmla="val 10000"/>
          </a:avLst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7A034B-086D-48FF-9C6B-7E00A1866EC5}">
      <dsp:nvSpPr>
        <dsp:cNvPr id="0" name=""/>
        <dsp:cNvSpPr/>
      </dsp:nvSpPr>
      <dsp:spPr>
        <a:xfrm>
          <a:off x="1804539" y="1710035"/>
          <a:ext cx="1006810" cy="2670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Referral</a:t>
          </a:r>
        </a:p>
      </dsp:txBody>
      <dsp:txXfrm>
        <a:off x="1812360" y="1717856"/>
        <a:ext cx="991168" cy="251384"/>
      </dsp:txXfrm>
    </dsp:sp>
    <dsp:sp modelId="{52B3DAE8-971C-4BE8-8F77-4CBCD5F7634F}">
      <dsp:nvSpPr>
        <dsp:cNvPr id="0" name=""/>
        <dsp:cNvSpPr/>
      </dsp:nvSpPr>
      <dsp:spPr>
        <a:xfrm>
          <a:off x="1691785" y="2084977"/>
          <a:ext cx="1006810" cy="6393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D2C5AA-CEA1-4157-B96D-760EFC5146BA}">
      <dsp:nvSpPr>
        <dsp:cNvPr id="0" name=""/>
        <dsp:cNvSpPr/>
      </dsp:nvSpPr>
      <dsp:spPr>
        <a:xfrm>
          <a:off x="1803653" y="2191251"/>
          <a:ext cx="1006810" cy="6393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Action Team</a:t>
          </a:r>
        </a:p>
      </dsp:txBody>
      <dsp:txXfrm>
        <a:off x="1822378" y="2209976"/>
        <a:ext cx="969360" cy="601874"/>
      </dsp:txXfrm>
    </dsp:sp>
    <dsp:sp modelId="{6620B64C-FEBE-4470-9C61-34EE06E48478}">
      <dsp:nvSpPr>
        <dsp:cNvPr id="0" name=""/>
        <dsp:cNvSpPr/>
      </dsp:nvSpPr>
      <dsp:spPr>
        <a:xfrm>
          <a:off x="2995067" y="2180744"/>
          <a:ext cx="1218240" cy="773582"/>
        </a:xfrm>
        <a:prstGeom prst="roundRect">
          <a:avLst>
            <a:gd name="adj" fmla="val 10000"/>
          </a:avLst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C681FE-F4C2-479D-BF59-01C02D9EB7E8}">
      <dsp:nvSpPr>
        <dsp:cNvPr id="0" name=""/>
        <dsp:cNvSpPr/>
      </dsp:nvSpPr>
      <dsp:spPr>
        <a:xfrm>
          <a:off x="3106935" y="2287019"/>
          <a:ext cx="1218240" cy="773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Management Team</a:t>
          </a:r>
        </a:p>
      </dsp:txBody>
      <dsp:txXfrm>
        <a:off x="3129592" y="2309676"/>
        <a:ext cx="1172926" cy="728268"/>
      </dsp:txXfrm>
    </dsp:sp>
    <dsp:sp modelId="{6C4E1CB8-4EB7-4C07-A352-593CF888C6AD}">
      <dsp:nvSpPr>
        <dsp:cNvPr id="0" name=""/>
        <dsp:cNvSpPr/>
      </dsp:nvSpPr>
      <dsp:spPr>
        <a:xfrm>
          <a:off x="3099178" y="3681569"/>
          <a:ext cx="1006810" cy="639324"/>
        </a:xfrm>
        <a:prstGeom prst="roundRect">
          <a:avLst>
            <a:gd name="adj" fmla="val 10000"/>
          </a:avLst>
        </a:prstGeom>
        <a:solidFill>
          <a:srgbClr val="C9C9C9"/>
        </a:solidFill>
        <a:ln w="19050" cap="flat" cmpd="sng" algn="ctr">
          <a:solidFill>
            <a:srgbClr val="C9C9C9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</dsp:sp>
    <dsp:sp modelId="{CC1C5035-1A91-4946-AE40-CB07590A1AE8}">
      <dsp:nvSpPr>
        <dsp:cNvPr id="0" name=""/>
        <dsp:cNvSpPr/>
      </dsp:nvSpPr>
      <dsp:spPr>
        <a:xfrm>
          <a:off x="3211046" y="3787843"/>
          <a:ext cx="1006810" cy="639324"/>
        </a:xfrm>
        <a:prstGeom prst="roundRect">
          <a:avLst>
            <a:gd name="adj" fmla="val 10000"/>
          </a:avLst>
        </a:prstGeom>
        <a:solidFill>
          <a:schemeClr val="lt1">
            <a:alpha val="90000"/>
          </a:schemeClr>
        </a:solidFill>
        <a:ln w="12700" cap="flat" cmpd="sng" algn="ctr">
          <a:solidFill>
            <a:srgbClr val="C9C9C9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Stakeholder</a:t>
          </a:r>
        </a:p>
      </dsp:txBody>
      <dsp:txXfrm>
        <a:off x="3229771" y="3806568"/>
        <a:ext cx="969360" cy="601874"/>
      </dsp:txXfrm>
    </dsp:sp>
    <dsp:sp modelId="{6309E124-0420-4953-820C-7F353F917FE5}">
      <dsp:nvSpPr>
        <dsp:cNvPr id="0" name=""/>
        <dsp:cNvSpPr/>
      </dsp:nvSpPr>
      <dsp:spPr>
        <a:xfrm>
          <a:off x="4317109" y="3200407"/>
          <a:ext cx="1006810" cy="639324"/>
        </a:xfrm>
        <a:prstGeom prst="roundRect">
          <a:avLst>
            <a:gd name="adj" fmla="val 10000"/>
          </a:avLst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0366A-1EA3-4D11-B513-26E397365D9B}">
      <dsp:nvSpPr>
        <dsp:cNvPr id="0" name=""/>
        <dsp:cNvSpPr/>
      </dsp:nvSpPr>
      <dsp:spPr>
        <a:xfrm>
          <a:off x="4428976" y="3306681"/>
          <a:ext cx="1006810" cy="6393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Media &amp; Data Staff / Support</a:t>
          </a:r>
        </a:p>
      </dsp:txBody>
      <dsp:txXfrm>
        <a:off x="4447701" y="3325406"/>
        <a:ext cx="969360" cy="601874"/>
      </dsp:txXfrm>
    </dsp:sp>
    <dsp:sp modelId="{7C094FD8-88E1-4160-94D2-08EA53D32251}">
      <dsp:nvSpPr>
        <dsp:cNvPr id="0" name=""/>
        <dsp:cNvSpPr/>
      </dsp:nvSpPr>
      <dsp:spPr>
        <a:xfrm>
          <a:off x="1698326" y="2089816"/>
          <a:ext cx="1006810" cy="639324"/>
        </a:xfrm>
        <a:prstGeom prst="roundRect">
          <a:avLst>
            <a:gd name="adj" fmla="val 10000"/>
          </a:avLst>
        </a:prstGeom>
        <a:solidFill>
          <a:srgbClr val="70AD47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</dsp:sp>
    <dsp:sp modelId="{F1AC4F00-CC8A-4D8D-AC3F-545FC687FE20}">
      <dsp:nvSpPr>
        <dsp:cNvPr id="0" name=""/>
        <dsp:cNvSpPr/>
      </dsp:nvSpPr>
      <dsp:spPr>
        <a:xfrm>
          <a:off x="1810194" y="2196091"/>
          <a:ext cx="1006810" cy="639324"/>
        </a:xfrm>
        <a:prstGeom prst="roundRect">
          <a:avLst>
            <a:gd name="adj" fmla="val 10000"/>
          </a:avLst>
        </a:prstGeom>
        <a:solidFill>
          <a:schemeClr val="lt1">
            <a:alpha val="90000"/>
          </a:schemeClr>
        </a:solidFill>
        <a:ln w="12700" cap="flat" cmpd="sng" algn="ctr">
          <a:solidFill>
            <a:srgbClr val="70AD47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Action Team</a:t>
          </a:r>
        </a:p>
      </dsp:txBody>
      <dsp:txXfrm>
        <a:off x="1828919" y="2214816"/>
        <a:ext cx="969360" cy="601874"/>
      </dsp:txXfrm>
    </dsp:sp>
    <dsp:sp modelId="{A57B45FB-07C5-43F7-8C77-A137876B843A}">
      <dsp:nvSpPr>
        <dsp:cNvPr id="0" name=""/>
        <dsp:cNvSpPr/>
      </dsp:nvSpPr>
      <dsp:spPr>
        <a:xfrm>
          <a:off x="4489378" y="2078136"/>
          <a:ext cx="1006810" cy="6393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4F9B20-750E-48D5-8192-9D35EF31A932}">
      <dsp:nvSpPr>
        <dsp:cNvPr id="0" name=""/>
        <dsp:cNvSpPr/>
      </dsp:nvSpPr>
      <dsp:spPr>
        <a:xfrm>
          <a:off x="4601246" y="2184410"/>
          <a:ext cx="1006810" cy="6393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Response Team</a:t>
          </a:r>
        </a:p>
      </dsp:txBody>
      <dsp:txXfrm>
        <a:off x="4619971" y="2203135"/>
        <a:ext cx="969360" cy="601874"/>
      </dsp:txXfrm>
    </dsp:sp>
    <dsp:sp modelId="{D01950BB-FD90-41DF-848F-3DFDB6F39896}">
      <dsp:nvSpPr>
        <dsp:cNvPr id="0" name=""/>
        <dsp:cNvSpPr/>
      </dsp:nvSpPr>
      <dsp:spPr>
        <a:xfrm>
          <a:off x="4485394" y="1600199"/>
          <a:ext cx="1006810" cy="267026"/>
        </a:xfrm>
        <a:prstGeom prst="roundRect">
          <a:avLst>
            <a:gd name="adj" fmla="val 10000"/>
          </a:avLst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7B7B1-B825-4EAB-A7F2-6543CD987C5A}">
      <dsp:nvSpPr>
        <dsp:cNvPr id="0" name=""/>
        <dsp:cNvSpPr/>
      </dsp:nvSpPr>
      <dsp:spPr>
        <a:xfrm>
          <a:off x="4597262" y="1706473"/>
          <a:ext cx="1006810" cy="2670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Red-Flag</a:t>
          </a:r>
        </a:p>
      </dsp:txBody>
      <dsp:txXfrm>
        <a:off x="4605083" y="1714294"/>
        <a:ext cx="991168" cy="251384"/>
      </dsp:txXfrm>
    </dsp:sp>
    <dsp:sp modelId="{8F70869B-5E8A-4414-91FB-427A97C98519}">
      <dsp:nvSpPr>
        <dsp:cNvPr id="0" name=""/>
        <dsp:cNvSpPr/>
      </dsp:nvSpPr>
      <dsp:spPr>
        <a:xfrm>
          <a:off x="4484538" y="2072350"/>
          <a:ext cx="1006810" cy="639324"/>
        </a:xfrm>
        <a:prstGeom prst="roundRect">
          <a:avLst>
            <a:gd name="adj" fmla="val 10000"/>
          </a:avLst>
        </a:prstGeom>
        <a:solidFill>
          <a:srgbClr val="70AD47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</dsp:sp>
    <dsp:sp modelId="{965E3CAA-334B-43C0-B999-25F4DB9B93D4}">
      <dsp:nvSpPr>
        <dsp:cNvPr id="0" name=""/>
        <dsp:cNvSpPr/>
      </dsp:nvSpPr>
      <dsp:spPr>
        <a:xfrm>
          <a:off x="4596406" y="2178625"/>
          <a:ext cx="1006810" cy="639324"/>
        </a:xfrm>
        <a:prstGeom prst="roundRect">
          <a:avLst>
            <a:gd name="adj" fmla="val 10000"/>
          </a:avLst>
        </a:prstGeom>
        <a:solidFill>
          <a:schemeClr val="lt1">
            <a:alpha val="90000"/>
          </a:schemeClr>
        </a:solidFill>
        <a:ln w="12700" cap="flat" cmpd="sng" algn="ctr">
          <a:solidFill>
            <a:srgbClr val="70AD47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Response Team</a:t>
          </a:r>
        </a:p>
      </dsp:txBody>
      <dsp:txXfrm>
        <a:off x="4615131" y="2197350"/>
        <a:ext cx="969360" cy="601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09C15-066A-4761-98A2-485096DAA1EA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6D8B-757E-4188-A297-ABBC474C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6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2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5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76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89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set of tools – a common diagnostic tool that leads to common benchmarks and a workplan that allows the province to more effectively utilize its limited resources.</a:t>
            </a:r>
          </a:p>
          <a:p>
            <a:endParaRPr lang="en-US" dirty="0"/>
          </a:p>
          <a:p>
            <a:r>
              <a:rPr lang="en-US" dirty="0"/>
              <a:t>Focused attention from the province that results in increased access to provincial resources.</a:t>
            </a:r>
          </a:p>
          <a:p>
            <a:endParaRPr lang="en-US" dirty="0"/>
          </a:p>
          <a:p>
            <a:r>
              <a:rPr lang="en-US" dirty="0"/>
              <a:t>Encourages local areas to think about a larger, regionalized or cluster effort that brings about greater and more positive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99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465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06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02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creativecommons.org/licenses/by-nc-sa/3.0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Roles of Leaders</a:t>
            </a:r>
          </a:p>
          <a:p>
            <a:r>
              <a:rPr lang="en-US" b="0" dirty="0"/>
              <a:t>Local Leaders are the Key to a Successful </a:t>
            </a:r>
          </a:p>
          <a:p>
            <a:r>
              <a:rPr lang="en-US" b="0" dirty="0"/>
              <a:t>BR&amp;E Visitation Program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4D2CD03-CEB4-416A-ACF2-A2C0667A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i="1" dirty="0"/>
              <a:t>Pounding the Pavement</a:t>
            </a:r>
            <a:r>
              <a:rPr lang="en-US" dirty="0"/>
              <a:t> by Karen Dickson</a:t>
            </a:r>
          </a:p>
          <a:p>
            <a:pPr marL="0" indent="0">
              <a:buNone/>
            </a:pPr>
            <a:r>
              <a:rPr lang="en-US" i="1" dirty="0"/>
              <a:t>Defining success in business retention and expansion:  What do economic development organizations measure and why?</a:t>
            </a:r>
            <a:r>
              <a:rPr lang="en-US" dirty="0"/>
              <a:t> By Jonathan Q. Morgan and Crystal </a:t>
            </a:r>
            <a:r>
              <a:rPr lang="en-US" dirty="0" err="1"/>
              <a:t>Morphis</a:t>
            </a:r>
            <a:r>
              <a:rPr lang="en-US" dirty="0"/>
              <a:t>.  Community Development, Vol. 48 No. 2.  2017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41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/>
          </a:bodyPr>
          <a:lstStyle/>
          <a:p>
            <a:r>
              <a:rPr lang="en-US" dirty="0"/>
              <a:t>In most cases, communities that use the continuous or segregated approaches are composed of larger geographic areas.</a:t>
            </a:r>
          </a:p>
          <a:p>
            <a:r>
              <a:rPr lang="en-US" dirty="0"/>
              <a:t>In these instances, there is often a focus on “regionalism” or “clustering.”</a:t>
            </a:r>
          </a:p>
          <a:p>
            <a:r>
              <a:rPr lang="en-US" dirty="0"/>
              <a:t>The logic behind this type of economic development approach is that these larger areas are able to develop more </a:t>
            </a:r>
            <a:r>
              <a:rPr lang="en-US" b="1" dirty="0"/>
              <a:t>effective</a:t>
            </a:r>
            <a:r>
              <a:rPr lang="en-US" dirty="0"/>
              <a:t> economic development strategies than silo efforts afforded.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20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80059" cy="48201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goals behind a BR&amp;E Visitation Program is a mindset change that affects both elected officials and community business leaders.</a:t>
            </a:r>
          </a:p>
          <a:p>
            <a:pPr lvl="1"/>
            <a:r>
              <a:rPr lang="en-US" dirty="0"/>
              <a:t>There must be an understanding that the economic development process must focus on business needs.</a:t>
            </a:r>
          </a:p>
          <a:p>
            <a:pPr lvl="1"/>
            <a:r>
              <a:rPr lang="en-US" dirty="0"/>
              <a:t>Communities must have an “investment readiness” mindset.  While the BR&amp;E program is a </a:t>
            </a:r>
            <a:r>
              <a:rPr lang="en-US" b="1" dirty="0"/>
              <a:t>process</a:t>
            </a:r>
            <a:r>
              <a:rPr lang="en-US" dirty="0"/>
              <a:t>, communities should recognize that the outcome is </a:t>
            </a:r>
            <a:r>
              <a:rPr lang="en-US" b="1" dirty="0"/>
              <a:t>product</a:t>
            </a:r>
            <a:r>
              <a:rPr lang="en-US" i="1" dirty="0"/>
              <a:t>.</a:t>
            </a:r>
          </a:p>
          <a:p>
            <a:pPr lvl="1"/>
            <a:r>
              <a:rPr lang="en-US" dirty="0"/>
              <a:t>Subsets of the community (particularly political boundaries) should consider the </a:t>
            </a:r>
            <a:r>
              <a:rPr lang="en-US" b="1" dirty="0"/>
              <a:t>spillover effects</a:t>
            </a:r>
            <a:r>
              <a:rPr lang="en-US" dirty="0"/>
              <a:t>; not just the </a:t>
            </a:r>
            <a:r>
              <a:rPr lang="en-US" b="1" dirty="0"/>
              <a:t>direct</a:t>
            </a:r>
            <a:r>
              <a:rPr lang="en-US" dirty="0"/>
              <a:t> effects that occur where the business is located.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466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925"/>
            <a:ext cx="10515600" cy="1325563"/>
          </a:xfrm>
        </p:spPr>
        <p:txBody>
          <a:bodyPr/>
          <a:lstStyle/>
          <a:p>
            <a:r>
              <a:rPr lang="en-US" dirty="0"/>
              <a:t>Case in Point:</a:t>
            </a:r>
            <a:br>
              <a:rPr lang="en-US" dirty="0"/>
            </a:br>
            <a:r>
              <a:rPr lang="en-US" dirty="0"/>
              <a:t>Nova Scotia REN Network Strength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47401" cy="4820104"/>
          </a:xfrm>
        </p:spPr>
        <p:txBody>
          <a:bodyPr>
            <a:normAutofit/>
          </a:bodyPr>
          <a:lstStyle/>
          <a:p>
            <a:r>
              <a:rPr lang="en-US" dirty="0"/>
              <a:t>The continuous/segregated concept provides a province-wide mechanism for </a:t>
            </a:r>
            <a:r>
              <a:rPr lang="en-US" b="1" i="1" dirty="0"/>
              <a:t>focused</a:t>
            </a:r>
            <a:r>
              <a:rPr lang="en-US" dirty="0"/>
              <a:t> economic development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silo</a:t>
            </a:r>
            <a:r>
              <a:rPr lang="en-US" dirty="0"/>
              <a:t> approach has been proven to be inefficient and ineffective</a:t>
            </a:r>
          </a:p>
          <a:p>
            <a:r>
              <a:rPr lang="en-US" dirty="0"/>
              <a:t>The continuous/segregated concept has process strengths</a:t>
            </a:r>
          </a:p>
          <a:p>
            <a:pPr lvl="1"/>
            <a:r>
              <a:rPr lang="en-US" dirty="0"/>
              <a:t>Common set of tools</a:t>
            </a:r>
          </a:p>
          <a:p>
            <a:pPr lvl="1"/>
            <a:r>
              <a:rPr lang="en-US" dirty="0"/>
              <a:t>Focused provincial attention </a:t>
            </a:r>
          </a:p>
          <a:p>
            <a:pPr lvl="1"/>
            <a:r>
              <a:rPr lang="en-US" dirty="0"/>
              <a:t>Realization of a larger effort with greater results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188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80059" cy="4820104"/>
          </a:xfrm>
        </p:spPr>
        <p:txBody>
          <a:bodyPr>
            <a:normAutofit/>
          </a:bodyPr>
          <a:lstStyle/>
          <a:p>
            <a:r>
              <a:rPr lang="en-US" dirty="0"/>
              <a:t>This approach has a unique opportunity to be effective.</a:t>
            </a:r>
          </a:p>
          <a:p>
            <a:r>
              <a:rPr lang="en-US" dirty="0"/>
              <a:t>Activities (firm visits/conversations) occur at local levels and consolidated at organizational/provincial levels.</a:t>
            </a:r>
          </a:p>
          <a:p>
            <a:r>
              <a:rPr lang="en-US" dirty="0"/>
              <a:t>This attitude change can result in:</a:t>
            </a:r>
          </a:p>
          <a:p>
            <a:pPr lvl="1"/>
            <a:r>
              <a:rPr lang="en-US" dirty="0"/>
              <a:t>Better ID of socio-economic trends affecting businesses.</a:t>
            </a:r>
          </a:p>
          <a:p>
            <a:pPr lvl="1"/>
            <a:r>
              <a:rPr lang="en-US" dirty="0"/>
              <a:t>Better ID of business sectors requiring special attention.</a:t>
            </a:r>
          </a:p>
          <a:p>
            <a:pPr lvl="1"/>
            <a:r>
              <a:rPr lang="en-US" dirty="0"/>
              <a:t>Sound ID of companies/sectors that are clustering/ regionalism candidates that require resources beyond the local scope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355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Continuous/Segregated Process Features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01EA7DC-CC20-4A58-9587-737E0739AB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1078841"/>
              </p:ext>
            </p:extLst>
          </p:nvPr>
        </p:nvGraphicFramePr>
        <p:xfrm>
          <a:off x="1173480" y="1676400"/>
          <a:ext cx="7273185" cy="450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E1547DB-1050-4EB2-B0A5-E0F2C4FD59C9}"/>
              </a:ext>
            </a:extLst>
          </p:cNvPr>
          <p:cNvSpPr/>
          <p:nvPr/>
        </p:nvSpPr>
        <p:spPr>
          <a:xfrm>
            <a:off x="8286644" y="5474062"/>
            <a:ext cx="25235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>
                <a:latin typeface="+mn-lt"/>
              </a:rPr>
              <a:t>Blue: Internal Teams/Staff</a:t>
            </a:r>
          </a:p>
          <a:p>
            <a:pPr marL="0" indent="0">
              <a:buNone/>
            </a:pPr>
            <a:r>
              <a:rPr lang="en-US" sz="1600" dirty="0">
                <a:latin typeface="+mn-lt"/>
              </a:rPr>
              <a:t>Green: Partners</a:t>
            </a:r>
          </a:p>
          <a:p>
            <a:pPr marL="0" indent="0">
              <a:buNone/>
            </a:pPr>
            <a:r>
              <a:rPr lang="en-US" sz="1600" dirty="0">
                <a:latin typeface="+mn-lt"/>
              </a:rPr>
              <a:t>Grey: External</a:t>
            </a:r>
          </a:p>
        </p:txBody>
      </p:sp>
    </p:spTree>
    <p:extLst>
      <p:ext uri="{BB962C8B-B14F-4D97-AF65-F5344CB8AC3E}">
        <p14:creationId xmlns:p14="http://schemas.microsoft.com/office/powerpoint/2010/main" val="304540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 of Partner Team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You will likely need a diverse set of team members to deal with these types of issues.  These could include:</a:t>
            </a:r>
          </a:p>
          <a:p>
            <a:pPr lvl="1"/>
            <a:r>
              <a:rPr lang="en-US" dirty="0"/>
              <a:t>Business Leaders</a:t>
            </a:r>
          </a:p>
          <a:p>
            <a:pPr lvl="1"/>
            <a:r>
              <a:rPr lang="en-US" dirty="0"/>
              <a:t>Development Professionals</a:t>
            </a:r>
          </a:p>
          <a:p>
            <a:pPr lvl="1"/>
            <a:r>
              <a:rPr lang="en-US" dirty="0"/>
              <a:t>Local Government Officials</a:t>
            </a:r>
          </a:p>
          <a:p>
            <a:pPr lvl="1"/>
            <a:r>
              <a:rPr lang="en-US" dirty="0"/>
              <a:t>Technical Assistance Providers</a:t>
            </a:r>
          </a:p>
          <a:p>
            <a:pPr lvl="1"/>
            <a:r>
              <a:rPr lang="en-US" dirty="0"/>
              <a:t>Education/Workforce Development Leaders</a:t>
            </a:r>
          </a:p>
          <a:p>
            <a:pPr lvl="1"/>
            <a:r>
              <a:rPr lang="en-US" dirty="0"/>
              <a:t>Other Key Community Leaders</a:t>
            </a:r>
          </a:p>
          <a:p>
            <a:r>
              <a:rPr lang="en-US" dirty="0"/>
              <a:t>Remember that the key is </a:t>
            </a:r>
            <a:r>
              <a:rPr lang="en-US" b="1" dirty="0"/>
              <a:t>timeliness</a:t>
            </a:r>
            <a:r>
              <a:rPr lang="en-US" dirty="0"/>
              <a:t> in addressing issues faced by the community’s businesses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898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580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License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This work carries an attribution non-commercial share-alike license.</a:t>
            </a:r>
          </a:p>
          <a:p>
            <a:r>
              <a:rPr lang="en-US" dirty="0">
                <a:hlinkClick r:id="rId2"/>
              </a:rPr>
              <a:t>http://creativecommons.org/licenses/by-nc-sa/3.0/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1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585</Words>
  <Application>Microsoft Office PowerPoint</Application>
  <PresentationFormat>Widescreen</PresentationFormat>
  <Paragraphs>72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Business Retention &amp; Expansion</vt:lpstr>
      <vt:lpstr>Success Factors</vt:lpstr>
      <vt:lpstr>Background</vt:lpstr>
      <vt:lpstr>Background</vt:lpstr>
      <vt:lpstr>Case in Point: Nova Scotia REN Network Strength</vt:lpstr>
      <vt:lpstr>The Process</vt:lpstr>
      <vt:lpstr>Continuous/Segregated Process Features</vt:lpstr>
      <vt:lpstr>Diversity of Partner Team Members</vt:lpstr>
      <vt:lpstr>Questions?</vt:lpstr>
      <vt:lpstr>Creative Commons 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16</cp:revision>
  <dcterms:created xsi:type="dcterms:W3CDTF">2019-10-28T23:06:09Z</dcterms:created>
  <dcterms:modified xsi:type="dcterms:W3CDTF">2024-08-01T16:17:57Z</dcterms:modified>
</cp:coreProperties>
</file>