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58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47F"/>
    <a:srgbClr val="576943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95366" autoAdjust="0"/>
  </p:normalViewPr>
  <p:slideViewPr>
    <p:cSldViewPr snapToGrid="0">
      <p:cViewPr varScale="1">
        <p:scale>
          <a:sx n="109" d="100"/>
          <a:sy n="109" d="100"/>
        </p:scale>
        <p:origin x="11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Red, Yellow, and Green Flag Review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Red Flags</a:t>
            </a:r>
          </a:p>
          <a:p>
            <a:pPr lvl="1"/>
            <a:r>
              <a:rPr lang="en-US" dirty="0"/>
              <a:t>Important problem issues that are time critical.  Should be addressed in a matter of days.</a:t>
            </a:r>
          </a:p>
          <a:p>
            <a:r>
              <a:rPr lang="en-US" dirty="0"/>
              <a:t>Yellow Flags</a:t>
            </a:r>
          </a:p>
          <a:p>
            <a:pPr lvl="1"/>
            <a:r>
              <a:rPr lang="en-US" dirty="0"/>
              <a:t>Problem issues that are not as time critical as red flags.  These issues are often more systemic and may take from a few weeks to several months to address.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Green Flags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Time critical opportunities that can expand a firm’s business if addressed or cause a firm to forego significant business if left unaddressed. 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Should be addressed in a matter of days.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Issues often include major contracts that could bid or secured if infrastructure, educational, zoning, etc., needs are met.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229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r>
              <a:rPr lang="en-US" dirty="0"/>
              <a:t>It may be helpful to develop supporting materials to assist in the flag review process or in working with partners to address issues.</a:t>
            </a:r>
          </a:p>
          <a:p>
            <a:pPr lvl="1"/>
            <a:r>
              <a:rPr lang="en-US" dirty="0"/>
              <a:t>Consider developing materials such as the Red Flag Review Points, the Appendix F Follow-up Suggestions, and the Red Flag Follow-up Worksheet.</a:t>
            </a:r>
          </a:p>
          <a:p>
            <a:r>
              <a:rPr lang="en-US" b="1" dirty="0"/>
              <a:t>IMPORTANT:</a:t>
            </a:r>
            <a:r>
              <a:rPr lang="en-US" dirty="0"/>
              <a:t>  The business should </a:t>
            </a:r>
            <a:r>
              <a:rPr lang="en-US" b="1" i="1" dirty="0"/>
              <a:t>always</a:t>
            </a:r>
            <a:r>
              <a:rPr lang="en-US" dirty="0"/>
              <a:t> provide permission to bring third parties into the process.</a:t>
            </a:r>
          </a:p>
          <a:p>
            <a:pPr lvl="1"/>
            <a:r>
              <a:rPr lang="en-US" b="1" dirty="0"/>
              <a:t>This includes the BR&amp;E Response Team.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95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Section 5 Partner/Collaborator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Response Team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The Response Team is a unique feature of a continuous/ segregated BR&amp;E Visitation Program that is not commonly found in the Volunteer Visitor model.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Its primary responsibility is to assist with issues that cannot (or should not) be addressed by the organization’s Operations Team.</a:t>
            </a:r>
          </a:p>
          <a:p>
            <a:pPr lvl="1"/>
            <a:r>
              <a:rPr lang="en-US" dirty="0"/>
              <a:t>Develop an asset map of current and potential Response Team members complete with areas of expertise to address all issues.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27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Team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It’s important to remember that problems are not the same as opportunities.</a:t>
            </a:r>
          </a:p>
          <a:p>
            <a:r>
              <a:rPr lang="en-US" dirty="0"/>
              <a:t>Recall the dynamic nature of the Response Team</a:t>
            </a:r>
          </a:p>
          <a:p>
            <a:pPr lvl="1"/>
            <a:r>
              <a:rPr lang="en-US" dirty="0"/>
              <a:t>Different team members may be called upon to address red versus green or even yellow flag issues.</a:t>
            </a:r>
          </a:p>
          <a:p>
            <a:r>
              <a:rPr lang="en-US" dirty="0"/>
              <a:t>Consider the strengths of each potential Response Team member when preparing to address a flag issue.</a:t>
            </a:r>
          </a:p>
          <a:p>
            <a:r>
              <a:rPr lang="en-US" dirty="0"/>
              <a:t>An asset map or directory can facilitate this process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59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FC30-0B8A-48AC-A0F6-ADB79EEE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Flag 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66256-DD99-46B3-91C8-6FE52FB39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04071" cy="4351338"/>
          </a:xfrm>
        </p:spPr>
        <p:txBody>
          <a:bodyPr>
            <a:normAutofit/>
          </a:bodyPr>
          <a:lstStyle/>
          <a:p>
            <a:r>
              <a:rPr lang="en-US" dirty="0"/>
              <a:t>The account executive will be the first line in identifying red/yellow/green flag issues, either from the visit’s conversation or from  the resulting data</a:t>
            </a:r>
          </a:p>
          <a:p>
            <a:r>
              <a:rPr lang="en-US" dirty="0"/>
              <a:t>After identifying potential issues and getting permission from the business, the Account Executive should work with the Operations Team to ascertain the following:</a:t>
            </a:r>
          </a:p>
          <a:p>
            <a:pPr lvl="1"/>
            <a:r>
              <a:rPr lang="en-US" dirty="0"/>
              <a:t>What issues by the business should come to the forefront?</a:t>
            </a:r>
          </a:p>
          <a:p>
            <a:pPr lvl="1"/>
            <a:r>
              <a:rPr lang="en-US" dirty="0"/>
              <a:t>Who are potential </a:t>
            </a:r>
            <a:r>
              <a:rPr lang="en-US" b="1" i="1" dirty="0"/>
              <a:t>effective</a:t>
            </a:r>
            <a:r>
              <a:rPr lang="en-US" dirty="0"/>
              <a:t> Response Team members?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A24984-8C04-4C7D-99F3-ED6C08FC7524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986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Flag 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Once an effective Response Team has been assembled: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Issues identified should be discussed to determine the technical assistance or programs in the community that can address the issues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There are likely many avenues that can be used to address the issues, but make sure that the issue can be addressed in a timely manner.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The business defines </a:t>
            </a:r>
            <a:r>
              <a:rPr lang="en-US" b="1" i="1" dirty="0"/>
              <a:t>timely manner</a:t>
            </a:r>
            <a:r>
              <a:rPr lang="en-US" dirty="0"/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027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8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2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541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Business Retention &amp; Expansion</vt:lpstr>
      <vt:lpstr>Review Definitions</vt:lpstr>
      <vt:lpstr>Review Definitions</vt:lpstr>
      <vt:lpstr>Review Process</vt:lpstr>
      <vt:lpstr>Recall Section 5 Partner/Collaborator Teams</vt:lpstr>
      <vt:lpstr>Response Team Considerations</vt:lpstr>
      <vt:lpstr>Flag Review Process</vt:lpstr>
      <vt:lpstr>Flag Review Process</vt:lpstr>
      <vt:lpstr>Questions?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9</cp:revision>
  <dcterms:created xsi:type="dcterms:W3CDTF">2019-10-28T23:06:09Z</dcterms:created>
  <dcterms:modified xsi:type="dcterms:W3CDTF">2023-05-22T21:00:47Z</dcterms:modified>
</cp:coreProperties>
</file>