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4630400" cy="8229600"/>
  <p:notesSz cx="8229600" cy="14630400"/>
  <p:embeddedFontLst>
    <p:embeddedFont>
      <p:font typeface="Source Sans Pro" panose="020B0503030403020204" pitchFamily="3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60" y="1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51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2183725"/>
            <a:ext cx="7416403" cy="2103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Coordinating a Business Retention &amp; Expansion Visitation Program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63798" y="4657725"/>
            <a:ext cx="741640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 BRE program is a critical economic development strategy.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3798" y="5305544"/>
            <a:ext cx="7416403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Our structured approach supports local business growth and addresses business needs effectively.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8073" y="1039297"/>
            <a:ext cx="5052774" cy="631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Recruit Volunteers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667" y="2115503"/>
            <a:ext cx="1617821" cy="122705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248" y="2684383"/>
            <a:ext cx="312539" cy="3907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77778" y="2337792"/>
            <a:ext cx="4060508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Establish Volunteer Categories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5077778" y="2786896"/>
            <a:ext cx="8405574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Students (high school/community college), Government Officials, Community Leaders, etc. 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10971" y="3355062"/>
            <a:ext cx="8885873" cy="15240"/>
          </a:xfrm>
          <a:prstGeom prst="roundRect">
            <a:avLst>
              <a:gd name="adj" fmla="val 21882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637" y="3398044"/>
            <a:ext cx="3235762" cy="122705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0248" y="3816191"/>
            <a:ext cx="312539" cy="39076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86688" y="3620333"/>
            <a:ext cx="3509248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Recruitment of Volunteers</a:t>
            </a:r>
            <a:endParaRPr lang="en-US" sz="1950" dirty="0"/>
          </a:p>
        </p:txBody>
      </p:sp>
      <p:sp>
        <p:nvSpPr>
          <p:cNvPr id="11" name="Text 5"/>
          <p:cNvSpPr/>
          <p:nvPr/>
        </p:nvSpPr>
        <p:spPr>
          <a:xfrm>
            <a:off x="5886688" y="4069437"/>
            <a:ext cx="3509248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15-20 community leader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719882" y="4637603"/>
            <a:ext cx="8076962" cy="15240"/>
          </a:xfrm>
          <a:prstGeom prst="roundRect">
            <a:avLst>
              <a:gd name="adj" fmla="val 21882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726" y="4680585"/>
            <a:ext cx="4853702" cy="122705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0248" y="5098733"/>
            <a:ext cx="312539" cy="39076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95718" y="4902875"/>
            <a:ext cx="2923818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Training of Volunteers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6695718" y="5351978"/>
            <a:ext cx="520993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Ground Rules, Confidentiality, Consistency, Expectations</a:t>
            </a:r>
            <a:endParaRPr lang="en-US" sz="1750" dirty="0"/>
          </a:p>
        </p:txBody>
      </p:sp>
      <p:sp>
        <p:nvSpPr>
          <p:cNvPr id="17" name="Shape 9"/>
          <p:cNvSpPr/>
          <p:nvPr/>
        </p:nvSpPr>
        <p:spPr>
          <a:xfrm>
            <a:off x="6528911" y="5920145"/>
            <a:ext cx="7267932" cy="15240"/>
          </a:xfrm>
          <a:prstGeom prst="roundRect">
            <a:avLst>
              <a:gd name="adj" fmla="val 218822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697" y="5963126"/>
            <a:ext cx="6471642" cy="1227058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0129" y="6381274"/>
            <a:ext cx="312539" cy="39076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4628" y="6185416"/>
            <a:ext cx="2814518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Provide Assignments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504628" y="6634520"/>
            <a:ext cx="4264104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Make sure volunteers are strategically teamed 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435" y="812125"/>
            <a:ext cx="10286286" cy="660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Select Companies to Visit and Survey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813435" y="1937147"/>
            <a:ext cx="1625441" cy="1282898"/>
          </a:xfrm>
          <a:prstGeom prst="roundRect">
            <a:avLst>
              <a:gd name="adj" fmla="val 2717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683" y="2374344"/>
            <a:ext cx="326827" cy="4085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71286" y="2169557"/>
            <a:ext cx="554509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Identify number of businesses to survey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2671286" y="2639020"/>
            <a:ext cx="5545098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Create initial target list based on priority sectors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555081" y="3204805"/>
            <a:ext cx="11145679" cy="15240"/>
          </a:xfrm>
          <a:prstGeom prst="roundRect">
            <a:avLst>
              <a:gd name="adj" fmla="val 228754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813435" y="3336250"/>
            <a:ext cx="3250883" cy="1282898"/>
          </a:xfrm>
          <a:prstGeom prst="roundRect">
            <a:avLst>
              <a:gd name="adj" fmla="val 2717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403" y="3773448"/>
            <a:ext cx="326827" cy="40850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96728" y="3568660"/>
            <a:ext cx="3619976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Prioritize strategic sectors</a:t>
            </a:r>
            <a:endParaRPr lang="en-US" sz="2050" dirty="0"/>
          </a:p>
        </p:txBody>
      </p:sp>
      <p:sp>
        <p:nvSpPr>
          <p:cNvPr id="11" name="Text 7"/>
          <p:cNvSpPr/>
          <p:nvPr/>
        </p:nvSpPr>
        <p:spPr>
          <a:xfrm>
            <a:off x="4296728" y="4038124"/>
            <a:ext cx="6693694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Focus on growth industries or major employers or primary employers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4180523" y="4603909"/>
            <a:ext cx="9520237" cy="15240"/>
          </a:xfrm>
          <a:prstGeom prst="roundRect">
            <a:avLst>
              <a:gd name="adj" fmla="val 228754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813435" y="4735354"/>
            <a:ext cx="4876324" cy="1282898"/>
          </a:xfrm>
          <a:prstGeom prst="roundRect">
            <a:avLst>
              <a:gd name="adj" fmla="val 2717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8124" y="5172551"/>
            <a:ext cx="326827" cy="40850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22169" y="4967764"/>
            <a:ext cx="2641044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Ensure diversity</a:t>
            </a:r>
            <a:endParaRPr lang="en-US" sz="2050" dirty="0"/>
          </a:p>
        </p:txBody>
      </p:sp>
      <p:sp>
        <p:nvSpPr>
          <p:cNvPr id="16" name="Text 11"/>
          <p:cNvSpPr/>
          <p:nvPr/>
        </p:nvSpPr>
        <p:spPr>
          <a:xfrm>
            <a:off x="5922169" y="5437227"/>
            <a:ext cx="4475321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Include various sizes, locations, demographics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5805964" y="6003012"/>
            <a:ext cx="7894796" cy="15240"/>
          </a:xfrm>
          <a:prstGeom prst="roundRect">
            <a:avLst>
              <a:gd name="adj" fmla="val 228754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813435" y="6134457"/>
            <a:ext cx="6501765" cy="1282898"/>
          </a:xfrm>
          <a:prstGeom prst="roundRect">
            <a:avLst>
              <a:gd name="adj" fmla="val 2717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845" y="6571655"/>
            <a:ext cx="326827" cy="40850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7610" y="6366867"/>
            <a:ext cx="3140393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Ensure Randomization</a:t>
            </a:r>
            <a:endParaRPr lang="en-US" sz="2050" dirty="0"/>
          </a:p>
        </p:txBody>
      </p:sp>
      <p:sp>
        <p:nvSpPr>
          <p:cNvPr id="21" name="Text 15"/>
          <p:cNvSpPr/>
          <p:nvPr/>
        </p:nvSpPr>
        <p:spPr>
          <a:xfrm>
            <a:off x="7547610" y="6836331"/>
            <a:ext cx="5659517" cy="348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Use AI to input information, provide prompts to create list. 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980361"/>
            <a:ext cx="129028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Select a Report Writer and Survey Design/Instrument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2999899"/>
            <a:ext cx="3100388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Writer Requirements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3597354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Data analysis expertise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3798" y="4053840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Economic development background helpful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3798" y="4510326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Clear communication skills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3798" y="4966811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Can work within budget and deadlines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623929" y="2999899"/>
            <a:ext cx="3883819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Survey Design/Instrument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23929" y="3597354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Choose how you will record your responses 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623929" y="4053840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Research existing surveys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23929" y="4510326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Common theme, logical order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623929" y="4966811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Questions are relevant, provided needed data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623929" y="5423297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Mix of open and closed questions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7623929" y="5879782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Manage complexity of questions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7623929" y="6336268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Similar to previous surveys? 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7623929" y="6792754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Test with a focus group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211</Words>
  <Application>Microsoft Office PowerPoint</Application>
  <PresentationFormat>Custom</PresentationFormat>
  <Paragraphs>40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Source Sans Pro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Rachelle Zimmerman</cp:lastModifiedBy>
  <cp:revision>1</cp:revision>
  <dcterms:created xsi:type="dcterms:W3CDTF">2025-06-10T22:26:25Z</dcterms:created>
  <dcterms:modified xsi:type="dcterms:W3CDTF">2025-06-10T22:29:07Z</dcterms:modified>
</cp:coreProperties>
</file>