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4"/>
  </p:sldMasterIdLst>
  <p:notesMasterIdLst>
    <p:notesMasterId r:id="rId17"/>
  </p:notesMasterIdLst>
  <p:sldIdLst>
    <p:sldId id="278" r:id="rId5"/>
    <p:sldId id="257" r:id="rId6"/>
    <p:sldId id="280" r:id="rId7"/>
    <p:sldId id="281" r:id="rId8"/>
    <p:sldId id="282" r:id="rId9"/>
    <p:sldId id="283" r:id="rId10"/>
    <p:sldId id="284" r:id="rId11"/>
    <p:sldId id="288" r:id="rId12"/>
    <p:sldId id="285" r:id="rId13"/>
    <p:sldId id="286" r:id="rId14"/>
    <p:sldId id="287" r:id="rId15"/>
    <p:sldId id="279" r:id="rId16"/>
  </p:sldIdLst>
  <p:sldSz cx="12192000" cy="6858000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823" autoAdjust="0"/>
  </p:normalViewPr>
  <p:slideViewPr>
    <p:cSldViewPr snapToGrid="0">
      <p:cViewPr>
        <p:scale>
          <a:sx n="92" d="100"/>
          <a:sy n="92" d="100"/>
        </p:scale>
        <p:origin x="25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0" tIns="46245" rIns="92490" bIns="4624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9" y="0"/>
            <a:ext cx="3011699" cy="463408"/>
          </a:xfrm>
          <a:prstGeom prst="rect">
            <a:avLst/>
          </a:prstGeom>
        </p:spPr>
        <p:txBody>
          <a:bodyPr vert="horz" lIns="92490" tIns="46245" rIns="92490" bIns="46245" rtlCol="0"/>
          <a:lstStyle>
            <a:lvl1pPr algn="r">
              <a:defRPr sz="1200"/>
            </a:lvl1pPr>
          </a:lstStyle>
          <a:p>
            <a:fld id="{88FCC864-E119-4267-AA98-892483EEA331}" type="datetimeFigureOut">
              <a:rPr lang="en-US" smtClean="0"/>
              <a:t>6/10/2025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0" tIns="46245" rIns="92490" bIns="4624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2"/>
            <a:ext cx="5560060" cy="3636705"/>
          </a:xfrm>
          <a:prstGeom prst="rect">
            <a:avLst/>
          </a:prstGeom>
        </p:spPr>
        <p:txBody>
          <a:bodyPr vert="horz" lIns="92490" tIns="46245" rIns="92490" bIns="4624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70"/>
            <a:ext cx="3011699" cy="463407"/>
          </a:xfrm>
          <a:prstGeom prst="rect">
            <a:avLst/>
          </a:prstGeom>
        </p:spPr>
        <p:txBody>
          <a:bodyPr vert="horz" lIns="92490" tIns="46245" rIns="92490" bIns="4624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9" y="8772670"/>
            <a:ext cx="3011699" cy="463407"/>
          </a:xfrm>
          <a:prstGeom prst="rect">
            <a:avLst/>
          </a:prstGeom>
        </p:spPr>
        <p:txBody>
          <a:bodyPr vert="horz" lIns="92490" tIns="46245" rIns="92490" bIns="46245" rtlCol="0" anchor="b"/>
          <a:lstStyle>
            <a:lvl1pPr algn="r">
              <a:defRPr sz="1200"/>
            </a:lvl1pPr>
          </a:lstStyle>
          <a:p>
            <a:fld id="{36DEABD1-D18B-43A4-ABF1-7E6ACC7FC13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385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1F5FB-C0BB-4E64-B59F-487CF7BFAB2D}" type="datetimeFigureOut">
              <a:rPr lang="en-US" smtClean="0"/>
              <a:t>6/10/2025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8B00-1408-4215-B878-3E1B8B6A5FE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7388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1F5FB-C0BB-4E64-B59F-487CF7BFAB2D}" type="datetimeFigureOut">
              <a:rPr lang="en-US" smtClean="0"/>
              <a:t>6/10/2025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8B00-1408-4215-B878-3E1B8B6A5F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018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1F5FB-C0BB-4E64-B59F-487CF7BFAB2D}" type="datetimeFigureOut">
              <a:rPr lang="en-US" smtClean="0"/>
              <a:t>6/10/2025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8B00-1408-4215-B878-3E1B8B6A5FE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5970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1F5FB-C0BB-4E64-B59F-487CF7BFAB2D}" type="datetimeFigureOut">
              <a:rPr lang="en-US" smtClean="0"/>
              <a:t>6/10/2025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8B00-1408-4215-B878-3E1B8B6A5F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472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1F5FB-C0BB-4E64-B59F-487CF7BFAB2D}" type="datetimeFigureOut">
              <a:rPr lang="en-US" smtClean="0"/>
              <a:t>6/10/2025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8B00-1408-4215-B878-3E1B8B6A5F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886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1F5FB-C0BB-4E64-B59F-487CF7BFAB2D}" type="datetimeFigureOut">
              <a:rPr lang="en-US" smtClean="0"/>
              <a:t>6/10/2025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8B00-1408-4215-B878-3E1B8B6A5F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500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1F5FB-C0BB-4E64-B59F-487CF7BFAB2D}" type="datetimeFigureOut">
              <a:rPr lang="en-US" smtClean="0"/>
              <a:t>6/10/2025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8B00-1408-4215-B878-3E1B8B6A5F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735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EF1F5FB-C0BB-4E64-B59F-487CF7BFAB2D}" type="datetimeFigureOut">
              <a:rPr lang="en-US" smtClean="0"/>
              <a:t>6/10/2025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CE8B00-1408-4215-B878-3E1B8B6A5F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300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1F5FB-C0BB-4E64-B59F-487CF7BFAB2D}" type="datetimeFigureOut">
              <a:rPr lang="en-US" smtClean="0"/>
              <a:t>6/10/2025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8B00-1408-4215-B878-3E1B8B6A5F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769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1F5FB-C0BB-4E64-B59F-487CF7BFAB2D}" type="datetimeFigureOut">
              <a:rPr lang="en-US" smtClean="0"/>
              <a:t>6/10/2025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8B00-1408-4215-B878-3E1B8B6A5F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982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1F5FB-C0BB-4E64-B59F-487CF7BFAB2D}" type="datetimeFigureOut">
              <a:rPr lang="en-US" smtClean="0"/>
              <a:t>6/10/2025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8B00-1408-4215-B878-3E1B8B6A5F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242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EF1F5FB-C0BB-4E64-B59F-487CF7BFAB2D}" type="datetimeFigureOut">
              <a:rPr lang="en-US" smtClean="0"/>
              <a:t>6/10/2025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7CE8B00-1408-4215-B878-3E1B8B6A5FE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1087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1DE9B6-8045-6D89-847F-E1AEC4B1F0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74" y="2409791"/>
            <a:ext cx="3469649" cy="203841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D79C3A1-CAAB-1ADA-C834-CB03A7F55C50}"/>
              </a:ext>
            </a:extLst>
          </p:cNvPr>
          <p:cNvSpPr txBox="1">
            <a:spLocks/>
          </p:cNvSpPr>
          <p:nvPr/>
        </p:nvSpPr>
        <p:spPr>
          <a:xfrm>
            <a:off x="4001667" y="3017664"/>
            <a:ext cx="7900401" cy="82267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Cheyenne LEADS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Business Retention &amp; Expansion Program</a:t>
            </a:r>
          </a:p>
        </p:txBody>
      </p:sp>
    </p:spTree>
    <p:extLst>
      <p:ext uri="{BB962C8B-B14F-4D97-AF65-F5344CB8AC3E}">
        <p14:creationId xmlns:p14="http://schemas.microsoft.com/office/powerpoint/2010/main" val="4090423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2DB1D-493A-2CCB-7FC9-5551AFA8D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 of Cheyenne LEADS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EEAA5-FC03-83DD-F0E3-2F8B2DEC9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905000"/>
            <a:ext cx="10571691" cy="42481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Our mission is to position Cheyenne and Laramie County as a location of choice for new and expanding businesses.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719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F88F2-B86E-0D5B-EDD0-4F8DA8EFD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BA462-03C0-1E9C-E7B2-A2476E979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BRE Matters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F2C5C-3B4E-56B1-F730-FDAD98E31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905000"/>
            <a:ext cx="10571691" cy="424815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80% of job growth comes from existing businesses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Early identification of risks and opportunities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Supports workforce, expansion, and infrastructure needs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3B87DD46-3795-FDA7-97CD-43C7EC091039}"/>
              </a:ext>
            </a:extLst>
          </p:cNvPr>
          <p:cNvSpPr/>
          <p:nvPr/>
        </p:nvSpPr>
        <p:spPr>
          <a:xfrm>
            <a:off x="0" y="6320790"/>
            <a:ext cx="4582160" cy="540179"/>
          </a:xfrm>
          <a:prstGeom prst="homePlat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Business Retention &amp; Expansion</a:t>
            </a:r>
          </a:p>
        </p:txBody>
      </p:sp>
    </p:spTree>
    <p:extLst>
      <p:ext uri="{BB962C8B-B14F-4D97-AF65-F5344CB8AC3E}">
        <p14:creationId xmlns:p14="http://schemas.microsoft.com/office/powerpoint/2010/main" val="689355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DB103-1416-3B14-58A0-751BDA73A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B1333-60D7-721B-CD4F-976CE262D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BR&amp;E Program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13ACC-8F17-138A-7152-721A96F6DE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905000"/>
            <a:ext cx="10571691" cy="424815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Structured outreach and engagement with local employers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One-on-one business interviews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Data-driven approach to identifying needs and solutions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Focus on collaboration and responsiveness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C3ECAF90-7C5A-B2F8-12D5-662B66760B06}"/>
              </a:ext>
            </a:extLst>
          </p:cNvPr>
          <p:cNvSpPr/>
          <p:nvPr/>
        </p:nvSpPr>
        <p:spPr>
          <a:xfrm>
            <a:off x="0" y="6317821"/>
            <a:ext cx="4582160" cy="540179"/>
          </a:xfrm>
          <a:prstGeom prst="homePlat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Business Retention &amp; Expansion</a:t>
            </a:r>
          </a:p>
        </p:txBody>
      </p:sp>
    </p:spTree>
    <p:extLst>
      <p:ext uri="{BB962C8B-B14F-4D97-AF65-F5344CB8AC3E}">
        <p14:creationId xmlns:p14="http://schemas.microsoft.com/office/powerpoint/2010/main" val="54661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73F48-186F-91E4-B88E-2FADEC05A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B49A0-B816-8B4A-B1A6-9065EAC5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4E2A3-0C17-B8F6-1A80-660E8D189B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905000"/>
            <a:ext cx="10571691" cy="424815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Strengthen relationships with existing businesses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Identify challenges and opportunities early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Connect businesses with local, state, and federal resources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Guide strategic community investments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85DCD9D1-6C84-F1D3-4FD9-B957716CF217}"/>
              </a:ext>
            </a:extLst>
          </p:cNvPr>
          <p:cNvSpPr/>
          <p:nvPr/>
        </p:nvSpPr>
        <p:spPr>
          <a:xfrm>
            <a:off x="0" y="6317821"/>
            <a:ext cx="4582160" cy="540179"/>
          </a:xfrm>
          <a:prstGeom prst="homePlat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Business Attraction</a:t>
            </a:r>
          </a:p>
        </p:txBody>
      </p:sp>
    </p:spTree>
    <p:extLst>
      <p:ext uri="{BB962C8B-B14F-4D97-AF65-F5344CB8AC3E}">
        <p14:creationId xmlns:p14="http://schemas.microsoft.com/office/powerpoint/2010/main" val="1722902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4271A-A221-5CFC-0F9F-705FFDEB8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75052-ACC6-4712-ECDD-F0D5F6BE0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It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60002-7607-995E-8394-A05F3403E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905000"/>
            <a:ext cx="10571691" cy="42481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solidFill>
                  <a:srgbClr val="C00000"/>
                </a:solidFill>
              </a:rPr>
              <a:t>Step 1: </a:t>
            </a:r>
            <a:r>
              <a:rPr lang="en-US" sz="3600" dirty="0"/>
              <a:t>Business selection (target sectors, size, impact)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C00000"/>
                </a:solidFill>
              </a:rPr>
              <a:t>Step 2: </a:t>
            </a:r>
            <a:r>
              <a:rPr lang="en-US" sz="3600" dirty="0"/>
              <a:t>Outreach &amp; scheduling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C00000"/>
                </a:solidFill>
              </a:rPr>
              <a:t>Step 3: </a:t>
            </a:r>
            <a:r>
              <a:rPr lang="en-US" sz="3600" dirty="0"/>
              <a:t>In-person visits with structured questionnaires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C00000"/>
                </a:solidFill>
              </a:rPr>
              <a:t>Step 4: </a:t>
            </a:r>
            <a:r>
              <a:rPr lang="en-US" sz="3600" dirty="0"/>
              <a:t>Analysis and reporting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C00000"/>
                </a:solidFill>
              </a:rPr>
              <a:t>Step 5: </a:t>
            </a:r>
            <a:r>
              <a:rPr lang="en-US" sz="3600" dirty="0"/>
              <a:t>Follow-up and action planning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EDD970D6-19AD-7F3A-EB68-CFEB1DF78DB0}"/>
              </a:ext>
            </a:extLst>
          </p:cNvPr>
          <p:cNvSpPr/>
          <p:nvPr/>
        </p:nvSpPr>
        <p:spPr>
          <a:xfrm>
            <a:off x="0" y="6317821"/>
            <a:ext cx="4582160" cy="540179"/>
          </a:xfrm>
          <a:prstGeom prst="homePlat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Business Retention &amp; Expansion</a:t>
            </a:r>
          </a:p>
        </p:txBody>
      </p:sp>
    </p:spTree>
    <p:extLst>
      <p:ext uri="{BB962C8B-B14F-4D97-AF65-F5344CB8AC3E}">
        <p14:creationId xmlns:p14="http://schemas.microsoft.com/office/powerpoint/2010/main" val="1422752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95A75-3F33-1776-69A2-EFFDCF951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DFE57-692C-B795-7344-C886FABAF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Are Asking Businesses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AE9C1-6F9F-E573-C045-3F53570E7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905000"/>
            <a:ext cx="10571691" cy="424815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Business climate and outlook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Workforce and hiring needs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Infrastructure and facility plans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Regulatory or logistical challenges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Interest in expansion or relocation</a:t>
            </a:r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22A10DEE-8F88-96C1-6A09-941ABDA7D168}"/>
              </a:ext>
            </a:extLst>
          </p:cNvPr>
          <p:cNvSpPr/>
          <p:nvPr/>
        </p:nvSpPr>
        <p:spPr>
          <a:xfrm>
            <a:off x="0" y="6317821"/>
            <a:ext cx="4582160" cy="540179"/>
          </a:xfrm>
          <a:prstGeom prst="homePlat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Business Retention &amp; Expansion</a:t>
            </a:r>
          </a:p>
        </p:txBody>
      </p:sp>
    </p:spTree>
    <p:extLst>
      <p:ext uri="{BB962C8B-B14F-4D97-AF65-F5344CB8AC3E}">
        <p14:creationId xmlns:p14="http://schemas.microsoft.com/office/powerpoint/2010/main" val="1961942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0342E-B0CA-926F-8A08-87B3B0B0B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1D8DF-8C65-8662-6D2C-C5B6DDBC0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Role as a Local Leader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8FBF7-29C3-1E8E-853A-EEC0C28AF3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905000"/>
            <a:ext cx="10571691" cy="424815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Champion the success of local businesses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Help identify businesses to participate in BR&amp;E visits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Attend visits when appropriate to show support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Share community insights and help shape solutions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Facilitate connections between businesses and resources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Stay informed and engaged with BR&amp;E findings and outcomes</a:t>
            </a:r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8A30198-35B0-2BE1-039D-996924953948}"/>
              </a:ext>
            </a:extLst>
          </p:cNvPr>
          <p:cNvSpPr/>
          <p:nvPr/>
        </p:nvSpPr>
        <p:spPr>
          <a:xfrm>
            <a:off x="0" y="6317821"/>
            <a:ext cx="4582160" cy="540179"/>
          </a:xfrm>
          <a:prstGeom prst="homePlat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Business Retention &amp; Expansion</a:t>
            </a:r>
          </a:p>
        </p:txBody>
      </p:sp>
    </p:spTree>
    <p:extLst>
      <p:ext uri="{BB962C8B-B14F-4D97-AF65-F5344CB8AC3E}">
        <p14:creationId xmlns:p14="http://schemas.microsoft.com/office/powerpoint/2010/main" val="2839831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BE989-C85A-1116-FC69-28EF8A68D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B63D6-ACAE-357A-AA94-7083B8175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643B9-D0B0-2838-C427-16A616C3D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905000"/>
            <a:ext cx="10571691" cy="424815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Stronger business-community relationships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Tailored economic development strategies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Increased competitiveness and job creation</a:t>
            </a:r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9D888005-1B14-94F2-09C8-97AFEFE94192}"/>
              </a:ext>
            </a:extLst>
          </p:cNvPr>
          <p:cNvSpPr/>
          <p:nvPr/>
        </p:nvSpPr>
        <p:spPr>
          <a:xfrm>
            <a:off x="0" y="6317821"/>
            <a:ext cx="4582160" cy="540179"/>
          </a:xfrm>
          <a:prstGeom prst="homePlat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Business Retention &amp; Expansion</a:t>
            </a:r>
          </a:p>
        </p:txBody>
      </p:sp>
    </p:spTree>
    <p:extLst>
      <p:ext uri="{BB962C8B-B14F-4D97-AF65-F5344CB8AC3E}">
        <p14:creationId xmlns:p14="http://schemas.microsoft.com/office/powerpoint/2010/main" val="1411387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031D4-6BF3-3791-E585-F70EB045F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A2A99-8EB0-D901-A816-8CF6CFC28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Involvement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7D30C-3934-0AF6-2FB2-20DD8212F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905000"/>
            <a:ext cx="10571691" cy="424815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Role of local leaders: advocates, connectors, listeners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Opportunities for partnership and resource alignment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Invitation to support outreach and implementation</a:t>
            </a:r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06669C1-ED61-368D-D563-1188400C858E}"/>
              </a:ext>
            </a:extLst>
          </p:cNvPr>
          <p:cNvSpPr/>
          <p:nvPr/>
        </p:nvSpPr>
        <p:spPr>
          <a:xfrm>
            <a:off x="0" y="6317821"/>
            <a:ext cx="4582160" cy="540179"/>
          </a:xfrm>
          <a:prstGeom prst="homePlat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Business Retention &amp; Expansion</a:t>
            </a:r>
          </a:p>
        </p:txBody>
      </p:sp>
    </p:spTree>
    <p:extLst>
      <p:ext uri="{BB962C8B-B14F-4D97-AF65-F5344CB8AC3E}">
        <p14:creationId xmlns:p14="http://schemas.microsoft.com/office/powerpoint/2010/main" val="549406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9F808-180F-5CF2-47FC-BA2E38778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6EF64-DBEC-FAEB-40B7-AC784767D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77D6B-58D3-DC95-B1E7-8D761A76E7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905000"/>
            <a:ext cx="10571691" cy="424815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Timeline for next phase of visits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Call to action: help identify businesses, participate, or share feedback</a:t>
            </a:r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B44F6528-2233-4C6F-537B-3A495A4E1DB1}"/>
              </a:ext>
            </a:extLst>
          </p:cNvPr>
          <p:cNvSpPr/>
          <p:nvPr/>
        </p:nvSpPr>
        <p:spPr>
          <a:xfrm>
            <a:off x="0" y="6317821"/>
            <a:ext cx="4582160" cy="540179"/>
          </a:xfrm>
          <a:prstGeom prst="homePlat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Business Retention &amp; Expansion</a:t>
            </a:r>
          </a:p>
        </p:txBody>
      </p:sp>
    </p:spTree>
    <p:extLst>
      <p:ext uri="{BB962C8B-B14F-4D97-AF65-F5344CB8AC3E}">
        <p14:creationId xmlns:p14="http://schemas.microsoft.com/office/powerpoint/2010/main" val="2148462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4EF36-C65C-14AC-1B62-FAC5ADA37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D0781F-58C4-8C18-92B7-323EEF4ED7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4" y="1587120"/>
            <a:ext cx="2509087" cy="14740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4537A62-317D-1BBB-7BF2-5FE5353C2812}"/>
              </a:ext>
            </a:extLst>
          </p:cNvPr>
          <p:cNvSpPr txBox="1">
            <a:spLocks/>
          </p:cNvSpPr>
          <p:nvPr/>
        </p:nvSpPr>
        <p:spPr>
          <a:xfrm>
            <a:off x="3168830" y="1912828"/>
            <a:ext cx="7900401" cy="82267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</p:txBody>
      </p:sp>
      <p:pic>
        <p:nvPicPr>
          <p:cNvPr id="5" name="Picture 4" descr="A tall clock tower with a weather vane&#10;&#10;AI-generated content may be incorrect.">
            <a:extLst>
              <a:ext uri="{FF2B5EF4-FFF2-40B4-BE49-F238E27FC236}">
                <a16:creationId xmlns:a16="http://schemas.microsoft.com/office/drawing/2014/main" id="{ECCCC014-4D9E-5A02-E0E7-00A16A7E95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74"/>
          <a:stretch/>
        </p:blipFill>
        <p:spPr>
          <a:xfrm>
            <a:off x="8588829" y="0"/>
            <a:ext cx="3603171" cy="6368142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AECCDDA-44C5-F39D-5477-C6ABBEB217A6}"/>
              </a:ext>
            </a:extLst>
          </p:cNvPr>
          <p:cNvSpPr txBox="1">
            <a:spLocks/>
          </p:cNvSpPr>
          <p:nvPr/>
        </p:nvSpPr>
        <p:spPr>
          <a:xfrm>
            <a:off x="677334" y="4562455"/>
            <a:ext cx="7236008" cy="1687089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C00000"/>
                </a:solidFill>
              </a:rPr>
              <a:t>Cheyenne LEADS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307.638.6000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www.CheyenneLEADS.org</a:t>
            </a:r>
          </a:p>
        </p:txBody>
      </p:sp>
    </p:spTree>
    <p:extLst>
      <p:ext uri="{BB962C8B-B14F-4D97-AF65-F5344CB8AC3E}">
        <p14:creationId xmlns:p14="http://schemas.microsoft.com/office/powerpoint/2010/main" val="35878329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Custom 2">
      <a:dk1>
        <a:sysClr val="windowText" lastClr="000000"/>
      </a:dk1>
      <a:lt1>
        <a:sysClr val="window" lastClr="FFFFFF"/>
      </a:lt1>
      <a:dk2>
        <a:srgbClr val="323232"/>
      </a:dk2>
      <a:lt2>
        <a:srgbClr val="A5A5A5"/>
      </a:lt2>
      <a:accent1>
        <a:srgbClr val="E20000"/>
      </a:accent1>
      <a:accent2>
        <a:srgbClr val="FF0000"/>
      </a:accent2>
      <a:accent3>
        <a:srgbClr val="EAEAEA"/>
      </a:accent3>
      <a:accent4>
        <a:srgbClr val="989898"/>
      </a:accent4>
      <a:accent5>
        <a:srgbClr val="656565"/>
      </a:accent5>
      <a:accent6>
        <a:srgbClr val="E16955"/>
      </a:accent6>
      <a:hlink>
        <a:srgbClr val="C00000"/>
      </a:hlink>
      <a:folHlink>
        <a:srgbClr val="7030A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F39A3C8FBC2A488F1A5A12793F5710" ma:contentTypeVersion="16" ma:contentTypeDescription="Create a new document." ma:contentTypeScope="" ma:versionID="0b2d8834effdf58c7bf29eaeea7a6a6a">
  <xsd:schema xmlns:xsd="http://www.w3.org/2001/XMLSchema" xmlns:xs="http://www.w3.org/2001/XMLSchema" xmlns:p="http://schemas.microsoft.com/office/2006/metadata/properties" xmlns:ns2="447e3649-e7e4-4e92-84f9-f2180b2f5069" xmlns:ns3="88a6a3ea-6ce6-42bb-b5a3-c5471f54b004" targetNamespace="http://schemas.microsoft.com/office/2006/metadata/properties" ma:root="true" ma:fieldsID="4ee93d8ebb618078ebe92f35fdc7cd4a" ns2:_="" ns3:_="">
    <xsd:import namespace="447e3649-e7e4-4e92-84f9-f2180b2f5069"/>
    <xsd:import namespace="88a6a3ea-6ce6-42bb-b5a3-c5471f54b00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LengthInSecond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7e3649-e7e4-4e92-84f9-f2180b2f506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2dcb4008-cc2f-44dc-92cc-88d92291ea1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a6a3ea-6ce6-42bb-b5a3-c5471f54b00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c6c7a6f1-67cc-4843-8be3-3e2d32001b04}" ma:internalName="TaxCatchAll" ma:showField="CatchAllData" ma:web="88a6a3ea-6ce6-42bb-b5a3-c5471f54b00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47e3649-e7e4-4e92-84f9-f2180b2f5069">
      <Terms xmlns="http://schemas.microsoft.com/office/infopath/2007/PartnerControls"/>
    </lcf76f155ced4ddcb4097134ff3c332f>
    <TaxCatchAll xmlns="88a6a3ea-6ce6-42bb-b5a3-c5471f54b004" xsi:nil="true"/>
  </documentManagement>
</p:properties>
</file>

<file path=customXml/itemProps1.xml><?xml version="1.0" encoding="utf-8"?>
<ds:datastoreItem xmlns:ds="http://schemas.openxmlformats.org/officeDocument/2006/customXml" ds:itemID="{3F1650AB-287D-4062-A158-283D6E3E53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7e3649-e7e4-4e92-84f9-f2180b2f5069"/>
    <ds:schemaRef ds:uri="88a6a3ea-6ce6-42bb-b5a3-c5471f54b0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C293B98-5AD2-4DE8-BB3B-61248777BB1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E2AE81-62BC-42A3-B8BF-41513D35FCE1}">
  <ds:schemaRefs>
    <ds:schemaRef ds:uri="http://schemas.microsoft.com/office/2006/metadata/properties"/>
    <ds:schemaRef ds:uri="88a6a3ea-6ce6-42bb-b5a3-c5471f54b004"/>
    <ds:schemaRef ds:uri="http://purl.org/dc/dcmitype/"/>
    <ds:schemaRef ds:uri="http://www.w3.org/XML/1998/namespace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447e3649-e7e4-4e92-84f9-f2180b2f5069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12145</TotalTime>
  <Words>335</Words>
  <Application>Microsoft Office PowerPoint</Application>
  <PresentationFormat>Widescreen</PresentationFormat>
  <Paragraphs>61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Arial</vt:lpstr>
      <vt:lpstr>Calibri</vt:lpstr>
      <vt:lpstr>Calibri Light</vt:lpstr>
      <vt:lpstr>Retrospect</vt:lpstr>
      <vt:lpstr>PowerPoint Presentation</vt:lpstr>
      <vt:lpstr>Mission of Cheyenne LEADS</vt:lpstr>
      <vt:lpstr>Why BRE Matters</vt:lpstr>
      <vt:lpstr>BR&amp;E Program Overview</vt:lpstr>
      <vt:lpstr>Program Objectives</vt:lpstr>
      <vt:lpstr>How It Works</vt:lpstr>
      <vt:lpstr>What We Are Asking Businesses</vt:lpstr>
      <vt:lpstr>Your Role as a Local Leader</vt:lpstr>
      <vt:lpstr>Local Benefits</vt:lpstr>
      <vt:lpstr>Community Involvement</vt:lpstr>
      <vt:lpstr>Next Steps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Rebecca Sanchez</dc:creator>
  <cp:lastModifiedBy>Rebecca Sanchez</cp:lastModifiedBy>
  <cp:revision>7</cp:revision>
  <cp:lastPrinted>2025-02-18T21:03:12Z</cp:lastPrinted>
  <dcterms:created xsi:type="dcterms:W3CDTF">2025-01-23T18:09:45Z</dcterms:created>
  <dcterms:modified xsi:type="dcterms:W3CDTF">2025-06-10T22:01:48Z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0x0101007FF39A3C8FBC2A488F1A5A12793F5710</vt:lpwstr>
  </property>
  <property fmtid="{D5CDD505-2E9C-101B-9397-08002B2CF9AE}" pid="3" name="MediaServiceImageTags">
    <vt:lpwstr/>
  </property>
</Properties>
</file>